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8" d="100"/>
          <a:sy n="78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B0DF-9803-4840-ABFA-BBE35D479AD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5F3E-CBA6-400F-907F-D6BF04E67FF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9118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B0DF-9803-4840-ABFA-BBE35D479AD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5F3E-CBA6-400F-907F-D6BF04E67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52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B0DF-9803-4840-ABFA-BBE35D479AD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5F3E-CBA6-400F-907F-D6BF04E67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66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B0DF-9803-4840-ABFA-BBE35D479AD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5F3E-CBA6-400F-907F-D6BF04E67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138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B0DF-9803-4840-ABFA-BBE35D479AD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5F3E-CBA6-400F-907F-D6BF04E67FF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125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B0DF-9803-4840-ABFA-BBE35D479AD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5F3E-CBA6-400F-907F-D6BF04E67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7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B0DF-9803-4840-ABFA-BBE35D479AD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5F3E-CBA6-400F-907F-D6BF04E67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882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B0DF-9803-4840-ABFA-BBE35D479AD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5F3E-CBA6-400F-907F-D6BF04E67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317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B0DF-9803-4840-ABFA-BBE35D479AD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5F3E-CBA6-400F-907F-D6BF04E67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511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664B0DF-9803-4840-ABFA-BBE35D479AD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6A5F3E-CBA6-400F-907F-D6BF04E67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919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B0DF-9803-4840-ABFA-BBE35D479AD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5F3E-CBA6-400F-907F-D6BF04E67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16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664B0DF-9803-4840-ABFA-BBE35D479AD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66A5F3E-CBA6-400F-907F-D6BF04E67FF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1975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79E846E6-F277-99B5-79D3-0F52DDB1A3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553"/>
            <a:ext cx="12192000" cy="6828447"/>
          </a:xfrm>
          <a:prstGeom prst="rect">
            <a:avLst/>
          </a:prstGeom>
        </p:spPr>
      </p:pic>
      <p:sp>
        <p:nvSpPr>
          <p:cNvPr id="2" name="عنوان 1">
            <a:extLst>
              <a:ext uri="{FF2B5EF4-FFF2-40B4-BE49-F238E27FC236}">
                <a16:creationId xmlns:a16="http://schemas.microsoft.com/office/drawing/2014/main" id="{BF300355-DBE0-FF94-25A8-D7E23F8419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2130" y="1645920"/>
            <a:ext cx="11009870" cy="3566160"/>
          </a:xfrm>
        </p:spPr>
        <p:txBody>
          <a:bodyPr anchor="ctr">
            <a:normAutofit/>
          </a:bodyPr>
          <a:lstStyle/>
          <a:p>
            <a:pPr algn="ctr" rtl="1"/>
            <a:r>
              <a:rPr lang="ar-SA" sz="7200" dirty="0">
                <a:latin typeface="Calibri" panose="020F0502020204030204" pitchFamily="34" charset="0"/>
                <a:cs typeface="Calibri" panose="020F0502020204030204" pitchFamily="34" charset="0"/>
              </a:rPr>
              <a:t>أكاديمية بوابة الرواد للتدريب العالي</a:t>
            </a:r>
            <a:endParaRPr lang="en-US" sz="7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984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6A2FA1F8-25B8-88A8-C785-0B512D11E13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</p:spPr>
      </p:pic>
      <p:sp>
        <p:nvSpPr>
          <p:cNvPr id="19" name="عنوان 5">
            <a:extLst>
              <a:ext uri="{FF2B5EF4-FFF2-40B4-BE49-F238E27FC236}">
                <a16:creationId xmlns:a16="http://schemas.microsoft.com/office/drawing/2014/main" id="{1D623D1E-18B7-F458-CED3-2D73BC82B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2402378"/>
            <a:ext cx="10058400" cy="1922733"/>
          </a:xfrm>
        </p:spPr>
        <p:txBody>
          <a:bodyPr/>
          <a:lstStyle/>
          <a:p>
            <a:pPr algn="ctr" rtl="1"/>
            <a:r>
              <a:rPr lang="ar-SA" dirty="0"/>
              <a:t>اسم المقرر</a:t>
            </a:r>
            <a:endParaRPr lang="en-US" dirty="0"/>
          </a:p>
        </p:txBody>
      </p:sp>
      <p:sp>
        <p:nvSpPr>
          <p:cNvPr id="20" name="عنوان فرعي 6">
            <a:extLst>
              <a:ext uri="{FF2B5EF4-FFF2-40B4-BE49-F238E27FC236}">
                <a16:creationId xmlns:a16="http://schemas.microsoft.com/office/drawing/2014/main" id="{41FAD3AC-EE3C-5749-2613-676FACA756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/>
          <a:lstStyle/>
          <a:p>
            <a:pPr algn="ctr" rtl="1"/>
            <a:r>
              <a:rPr lang="ar-SA" dirty="0"/>
              <a:t>القسم</a:t>
            </a:r>
          </a:p>
          <a:p>
            <a:pPr algn="ctr" rtl="1"/>
            <a:r>
              <a:rPr lang="ar-SA" dirty="0"/>
              <a:t>التاريخ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894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C327D1-A871-CA85-87B6-258C0A9D4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2B3EE23-2702-34F6-4DA4-96136FE6C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17027"/>
      </p:ext>
    </p:extLst>
  </p:cSld>
  <p:clrMapOvr>
    <a:masterClrMapping/>
  </p:clrMapOvr>
</p:sld>
</file>

<file path=ppt/theme/theme1.xml><?xml version="1.0" encoding="utf-8"?>
<a:theme xmlns:a="http://schemas.openxmlformats.org/drawingml/2006/main" name="أثر رجعي">
  <a:themeElements>
    <a:clrScheme name="أثر رجعي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أثر رجعي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ثر رجعي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</TotalTime>
  <Words>9</Words>
  <Application>Microsoft Office PowerPoint</Application>
  <PresentationFormat>شاشة عريضة</PresentationFormat>
  <Paragraphs>4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6" baseType="lpstr">
      <vt:lpstr>Calibri</vt:lpstr>
      <vt:lpstr>Calibri Light</vt:lpstr>
      <vt:lpstr>أثر رجعي</vt:lpstr>
      <vt:lpstr>أكاديمية بوابة الرواد للتدريب العالي</vt:lpstr>
      <vt:lpstr>اسم المقرر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</dc:creator>
  <cp:lastModifiedBy>HP</cp:lastModifiedBy>
  <cp:revision>1</cp:revision>
  <dcterms:created xsi:type="dcterms:W3CDTF">2025-11-22T15:03:05Z</dcterms:created>
  <dcterms:modified xsi:type="dcterms:W3CDTF">2025-11-22T15:13:49Z</dcterms:modified>
</cp:coreProperties>
</file>