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65" r:id="rId2"/>
    <p:sldId id="287" r:id="rId3"/>
    <p:sldId id="288" r:id="rId4"/>
    <p:sldId id="289" r:id="rId5"/>
    <p:sldId id="302" r:id="rId6"/>
    <p:sldId id="303" r:id="rId7"/>
    <p:sldId id="304" r:id="rId8"/>
    <p:sldId id="306" r:id="rId9"/>
    <p:sldId id="305" r:id="rId10"/>
    <p:sldId id="307" r:id="rId11"/>
    <p:sldId id="290" r:id="rId12"/>
    <p:sldId id="291" r:id="rId13"/>
    <p:sldId id="295" r:id="rId14"/>
    <p:sldId id="292" r:id="rId15"/>
    <p:sldId id="29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66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AEE6136-4761-4DFF-B470-D3E0EB2DB200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28EA342-EE7E-4C22-A54C-0232999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5DE0-F0B7-FF26-7995-29BBF057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FEFA88-0765-3337-9572-6B77283FF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EF418B-D2BB-8829-D531-5DA8E56B0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5EF194-FCF1-4E85-C857-79F978A86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65853-8D50-4E37-8872-EDB2B7F3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F7E58-7158-43E7-B259-1D03ECC92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F87374-DDFA-4D8A-93A9-0DCDEE1E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DEEF5-60D1-48CD-BEB2-A1CFFD45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894E34-5233-45A9-B85A-2F5E4AA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F97D7-74A0-42AD-A0FB-A2E3A01D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52E2ED-63C0-4F74-9E04-889DAA78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34A327-F9E0-428F-818F-7A91C64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18F22-55AB-4766-8C19-58956717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EFB79C-C9A5-49CB-98BB-29810CA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1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0AADC4-2D7F-47DF-98BC-A0526BF44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1D8CAF-D977-44FB-9912-F716DD6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9187C7-BB7B-4A83-8D22-5CDE70C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1871E-155D-46B6-97F6-177B2135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6EB325-72A2-4220-AA62-9BCDCE5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51789-04B5-4830-8423-0EEDE604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444F0-6A9A-4417-8ED9-AD199E0F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6DE88-C078-4ECB-B47B-BA5C3E0D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D03728-CBD6-4FDD-96AC-8B8DCC28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65168A-34B2-4D6D-8151-56D16B72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7F21B-2242-4065-A5FF-5490C59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50BB43-3833-45A2-9DFD-A1374726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249D9D-3421-47FC-B5F2-DFE59A98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C0DE24-355F-4831-A5AC-AB91FA8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3F347-1227-4FE8-90C1-2AE724B7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7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BF66D-5343-457B-8369-AE3A4DB2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F60C7-AA32-40C9-85C0-0883339B3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C1438E-C553-4119-B57C-203BAD04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14A92-29DA-4780-BA96-24CFF01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05D289-F6EA-457C-855F-0B8C70E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4559C9-F2DF-4418-A9DD-A0B61563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2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9D2364-77A4-45CD-B4A5-7228247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781874-DF2E-47B0-8930-AC7286E67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7B9B6D-60E5-4803-BCAD-C826ED73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FD7701-1B7D-4885-A36E-3D4110625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6B8FF5-729D-4270-9518-42094D70A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17B8C2-4F3B-44E4-8CC6-65A4670C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9AA9A7-1B3D-476B-9D3C-84B49F7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8CFBEE-E2AD-4345-81A8-5C4E48A3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DA602-A4A3-4B7B-8985-F412430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DA82D7-DA62-4DBC-9151-0C91B09C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3C1022-A1FE-47B5-BA99-D221545A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A10644-E293-4A67-9670-3E7ECBAD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EF52B4-C08D-4840-BAF3-4BE262C2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46AEDD-8081-4438-A20D-90348C90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7FF98-9ECE-489D-9725-A216AA43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48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0453A-3710-4E25-9908-06B3D669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25BA5-E752-4EE6-971B-620C98B7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FEB6B5-A542-43A1-AAD1-FB92E1EB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B4DDA-3573-4A51-B077-F2D9A92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2BB82E-971E-42EB-B446-15DB8BE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71A581-1A4A-4D1C-8F0C-793E4848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5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F276BF-F5FF-4F18-8D80-DF02D3C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31CB68-3408-4253-9B62-AABB52D93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A2F93B-D20A-4013-96E2-85EE7CED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B3C236-16C1-4B62-BFB3-D54B40E3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122AE5-7EAE-4915-B426-55ADC772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E5F38-354A-4A5C-9FFE-8C99262B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8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875187-0C84-4DA7-B62E-1DE0212C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620F0A-98D8-428D-9451-46343C2A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37A8B2-69F4-4C92-AD37-C5CA927E0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D8DCB9-2668-4950-9D25-68D8E0D04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F638A-FE20-42A2-9205-25083FA7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21.jp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952500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16510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600552" y="5871900"/>
            <a:ext cx="11849578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457400" y="5498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F6FA174-3F07-49EF-B6C8-C8CC4E0E5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7" y="4885800"/>
            <a:ext cx="2291239" cy="14873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63DC6C8-6A3B-47CE-84A4-E183961E8399}"/>
              </a:ext>
            </a:extLst>
          </p:cNvPr>
          <p:cNvSpPr/>
          <p:nvPr/>
        </p:nvSpPr>
        <p:spPr>
          <a:xfrm>
            <a:off x="1393900" y="1972198"/>
            <a:ext cx="9998000" cy="27252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5400" dirty="0"/>
              <a:t>أكاديمية بوابة الرواد التعليم العالي</a:t>
            </a:r>
          </a:p>
          <a:p>
            <a:pPr algn="ctr"/>
            <a:endParaRPr lang="ar-SA" sz="5400" dirty="0"/>
          </a:p>
          <a:p>
            <a:pPr algn="ctr"/>
            <a:r>
              <a:rPr lang="ar-SA" sz="3200" dirty="0" smtClean="0"/>
              <a:t>نجران-1447هـ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098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E06-6013-0AFF-3980-DFD7596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F15316-25D2-D1CE-8A0F-646EA9EDD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40E358-EE87-6C7C-B12E-E14CE6E4CC45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F0D516-583A-E835-246C-C9DE1FF6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D245B-2ED7-B9E6-C4B3-007138DD24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D7351216-EC83-5A90-9752-4E28BBD76154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أجزاء الجهاز الخارجية</a:t>
            </a: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BC7D01-0409-0EB3-4E02-B94047BE4A30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B090-DD6B-9161-7BE8-C15E40A274D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AC9721-E74C-9E27-DFC4-65E4DB22D1E6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6" y="1107408"/>
            <a:ext cx="6183294" cy="5059773"/>
          </a:xfrm>
          <a:prstGeom prst="rect">
            <a:avLst/>
          </a:prstGeom>
        </p:spPr>
      </p:pic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954750" y="2669771"/>
            <a:ext cx="5653669" cy="1121644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chemeClr val="accent1"/>
                </a:solidFill>
              </a:rPr>
              <a:t>الجدول التالي هو خلاصة ما أظهرته التجارب والملاحظات عن نسبة شدة التيار  وتأثيرها </a:t>
            </a:r>
          </a:p>
        </p:txBody>
      </p:sp>
    </p:spTree>
    <p:extLst>
      <p:ext uri="{BB962C8B-B14F-4D97-AF65-F5344CB8AC3E}">
        <p14:creationId xmlns:p14="http://schemas.microsoft.com/office/powerpoint/2010/main" val="95429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F6B8-05B2-16E3-2EAD-9D5BF6EF8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1B315AF-0B9A-AAE3-191B-9FDB84BAD3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1F9805F-1988-FF0C-D808-0D9C83A82922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D6C491D-3115-EE11-5B6A-375988E5F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A932286-37C0-2F10-DC4B-7FE9CFCB0A5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B2809AB3-4366-6ECF-7119-EF8BBEA2A06E}"/>
              </a:ext>
            </a:extLst>
          </p:cNvPr>
          <p:cNvSpPr/>
          <p:nvPr/>
        </p:nvSpPr>
        <p:spPr>
          <a:xfrm>
            <a:off x="488473" y="354649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1ECFB021-4E7C-E3E8-0F45-B0B20362E1CE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E1016ED-3EA7-48DE-01A2-48BC2BD8FED8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6FD849C-CF38-3301-D1F0-4EC874891232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15" y="1189711"/>
            <a:ext cx="9181013" cy="438648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2623967"/>
            <a:ext cx="3889108" cy="27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44E2-F2D6-88B6-CE65-169B853B8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9318464-3635-B959-1A0E-4A03C8B1E1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FD2F35C-EFE8-2336-284A-05E0D1F88FCC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E4C0130-0B87-4B11-A742-DE24262C3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1D2830D-5F06-C47E-706F-1BF55E009C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7D227843-AF37-68DF-EC55-7C6CC9D1E4F5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0B2B775F-243A-0005-2150-9521D175252A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319FCC7-A764-69E9-24D8-6A1080CBC90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0D1488F-0D83-F7CB-FD86-C8547BE5BDD1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38" y="1219506"/>
            <a:ext cx="8330062" cy="400249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0" y="2063086"/>
            <a:ext cx="3859783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D31E7-A3C3-8F6B-4D49-2E5E24323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E525BCC-7B42-1F13-03A8-0B046A2FE5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887C9A97-E990-4C96-2497-E8BDA15B402D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AB747FE-8413-D69D-000B-E53DF634D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42D3329-E671-31F2-3E19-D8C2ED4FD3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A9E41B51-050C-3C96-D667-4B9B514ED51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F64F83A9-2D67-7CFC-3F63-84909D3DB09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07BC49B-6E1E-B2BD-0F41-2317CDCD675F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C5F56A-6BD2-3A15-6F65-1F322CAC2F91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31" y="1118262"/>
            <a:ext cx="7582958" cy="475363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85" y="1793178"/>
            <a:ext cx="3567341" cy="37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9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006BB-C291-49D8-4001-10969809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347111-FF11-728D-2C93-0E5ACE2FBA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561F0E4-89B1-8BD5-EB1F-A9ECC913210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7DA8A1C-30F5-DB5E-C125-98B128074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EE98545-EE11-DE2B-C5AC-E5834298C8E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94035F2D-A856-40CF-8D64-2A1538DD5D71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D88D09F7-6836-A25B-F707-201A27C49F6B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EAC4F03-F6FA-2B85-C128-1DC5F371BC3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8415961-0206-BB00-9152-83BB1F23FFF1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86" y="1070092"/>
            <a:ext cx="7125694" cy="100979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75" y="2102159"/>
            <a:ext cx="7362901" cy="278364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00" y="2327511"/>
            <a:ext cx="3170832" cy="33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793EA-9F56-4D9F-7297-B2DC099DE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0C2C23-1842-EE41-1E42-FD7CD1A307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0771B93-7D98-F446-2BD6-BA4D12722E5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376DD6A-654B-2931-B945-0BC9A683F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A95F7C3-83EA-4079-148C-A6DFACEA9A1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4C63C0F2-FE94-D53A-CE4F-25265E87581B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9616797C-7F60-1933-EA8D-7CECD951417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A5B9B19-56D1-62F6-2822-F3133E89A7E3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119B441-A458-0F91-6704-46C421D4ABF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102756" y="1122362"/>
            <a:ext cx="10683320" cy="5055413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تحميل </a:t>
            </a:r>
            <a:r>
              <a:rPr lang="ar-SA" dirty="0" smtClean="0">
                <a:solidFill>
                  <a:srgbClr val="FF0000"/>
                </a:solidFill>
              </a:rPr>
              <a:t>المحاضرة؟؟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4800" dirty="0" smtClean="0"/>
              <a:t>نرجو </a:t>
            </a:r>
            <a:r>
              <a:rPr lang="ar-SA" sz="4800" dirty="0"/>
              <a:t>منكم الدخول إلى المنصة التعليمية لتحميل المحاضرة كاملة، والاستفادة من جميع الخصائص والموارد الإضافية المتوفرة عليها.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27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EA0BD7-E82E-4C78-9526-0B532D38A1B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62404" y="1172499"/>
            <a:ext cx="9778386" cy="50498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/>
              <a:t>مقرر </a:t>
            </a:r>
            <a:r>
              <a:rPr lang="ar-SA" sz="4400" b="1" dirty="0" smtClean="0"/>
              <a:t>:ورش تأهيلية </a:t>
            </a:r>
          </a:p>
          <a:p>
            <a:pPr marL="0" indent="0" algn="ctr">
              <a:buNone/>
            </a:pPr>
            <a:r>
              <a:rPr lang="ar-SA" sz="4400" b="1" dirty="0" smtClean="0"/>
              <a:t>قسم تقنية الأجهزة الطبية</a:t>
            </a:r>
          </a:p>
          <a:p>
            <a:pPr marL="0" indent="0" algn="ctr">
              <a:buNone/>
            </a:pPr>
            <a:r>
              <a:rPr lang="ar-SA" sz="4400" b="1" dirty="0" smtClean="0"/>
              <a:t> </a:t>
            </a:r>
            <a:endParaRPr lang="ar-SA" sz="44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03" y="1159407"/>
            <a:ext cx="1765610" cy="50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793F-A6AE-EED5-DB3B-8DE17D25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E522F0-29D2-49B8-9AC4-B2FBA88D78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7E44BF1-0D5A-F464-670C-6234E374CE84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36DAFDC-5382-8A7E-5132-8B2A93C1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366F496-02BD-CF63-3D90-9356A850D3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96E8C289-CB96-497E-6B85-DB1325848C7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DFC11D-28EE-4E0C-8486-6CC70EC3DE2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7B78374-7A3F-781B-AABE-61B41976CC9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AF8F96-96B2-AA5B-0A14-11F449A5A4BD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>
            <a:extLst>
              <a:ext uri="{FF2B5EF4-FFF2-40B4-BE49-F238E27FC236}">
                <a16:creationId xmlns:a16="http://schemas.microsoft.com/office/drawing/2014/main" id="{FEB1221C-BCF8-B0A9-CEEB-5908E21B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dirty="0">
                <a:solidFill>
                  <a:schemeClr val="accent6"/>
                </a:solidFill>
              </a:rPr>
              <a:t>مقدمة</a:t>
            </a:r>
            <a:r>
              <a:rPr lang="ar-SA" dirty="0"/>
              <a:t> :</a:t>
            </a:r>
            <a:endParaRPr lang="en-US" dirty="0"/>
          </a:p>
        </p:txBody>
      </p:sp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3ACAF0B2-8CB2-5761-460A-A1E7F982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687" y="16729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تهدف </a:t>
            </a:r>
            <a:r>
              <a:rPr lang="ar-SA" dirty="0"/>
              <a:t>هذه الورشة إلى تزويد المتدربين بالمهارات الأساسية في السلامة الكهربائية والتعامل الآمن مع </a:t>
            </a:r>
            <a:r>
              <a:rPr lang="ar-SA" dirty="0" smtClean="0"/>
              <a:t>الكهرباء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 </a:t>
            </a:r>
            <a:r>
              <a:rPr lang="ar-SA" altLang="ar-S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سنتعلم قواعد الأمن والسلامة المهنية، أساسيات الطاقة الكهربائية، قانون أوم، حساب القدرة، واستخدام أجهزة القياس.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SA" altLang="ar-S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السلامة أولوية قصوى… لأن "الكهرباء لا ترحم الإهمال"!</a:t>
            </a:r>
            <a:endParaRPr lang="ar-SA" altLang="ar-SA" sz="2000" b="1" dirty="0">
              <a:latin typeface="Arial" panose="020B0604020202020204" pitchFamily="34" charset="0"/>
            </a:endParaRPr>
          </a:p>
          <a:p>
            <a:pPr marL="342900" lvl="0" indent="-342900" algn="just" rtl="1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401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-1877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95" y="3866483"/>
            <a:ext cx="3829584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AF056F1-27C4-EE28-4D50-B07DCFD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979" y="85673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الوحدة </a:t>
            </a:r>
            <a:r>
              <a:rPr lang="ar-SA" sz="2400" b="1" u="sng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الاولئ</a:t>
            </a:r>
            <a:endParaRPr lang="en-US" sz="24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94" y="2057760"/>
            <a:ext cx="7659169" cy="3658111"/>
          </a:xfrm>
        </p:spPr>
      </p:pic>
    </p:spTree>
    <p:extLst>
      <p:ext uri="{BB962C8B-B14F-4D97-AF65-F5344CB8AC3E}">
        <p14:creationId xmlns:p14="http://schemas.microsoft.com/office/powerpoint/2010/main" val="285447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E881-E926-DFA4-3472-69E1B231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B749FB6-ADFD-D54C-AC3C-3622120E5F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98A10B6-192F-8D1C-790F-D783F0A0933E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5C7FFC8-8A26-AB2C-0D9E-911BC8734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A93146-801F-B35A-1F85-B4420D20CC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19C1626C-8E17-C80B-12F9-5DA4A9C98999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B359934-8317-6957-7464-58F669F753D7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F208E93-BBE6-A8DD-DC3A-E72F87ACC1C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0001D4-B5DB-2C98-FABC-B603F4EB0E1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6" y="1401552"/>
            <a:ext cx="11077563" cy="31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073" y="1550426"/>
            <a:ext cx="9180159" cy="41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0793-FD81-1E40-0029-1BB101F0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7A6A465-642F-60D7-B52D-C291C1D712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9B3728-DF6F-5F8C-ED2B-E479AF6FB603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36F967-5D49-51E0-977A-F9E5141D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B005A8-083A-5BE5-1C2B-E19FAA13FA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298F8BB-1630-28B2-5911-F1DDEFCD984E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6332A85B-2E26-1097-93D0-220143BA1D3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F120FD0-0595-C36D-872D-00C8421FC75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DDBF95-BE20-DB3F-82B6-EC2AA0F895BE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85" y="1216880"/>
            <a:ext cx="7487695" cy="118126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22" y="2517466"/>
            <a:ext cx="9437685" cy="31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F05C-12EB-14B0-39A3-2F1A0F71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01ACC42-0C20-F6A3-814A-6B46BAED9B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469C590-7ADC-7878-0B31-141E383275C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A145597-2515-3150-EEA6-390896CED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ED29FE-974E-944C-C905-95D64052FA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999FE0E-4728-EA2A-AB49-9649BCD0286B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EEF9E90-6AA2-BBDF-1B1D-65C9EA4AE4D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14AADD6-E6FE-4263-36DB-F4DF4B0892C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17FB54B-5E1F-7480-3EAD-7657D1BAEFF5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70" y="1070092"/>
            <a:ext cx="8014486" cy="281053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19" y="3445183"/>
            <a:ext cx="4550808" cy="24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F504-BEAC-C7A6-EEF5-5D1B77B4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36E9111-3235-EA91-0BBA-71746AE4F8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69F254-A65F-6410-1210-D5E211FB1BD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86C6B5A-DF3F-7F10-1C91-EC01B798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2BA242-3C81-A54B-B5BF-DD370BA69E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383514AB-6602-2E38-6B01-C5432BDA856E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1234ED1-0E18-31FC-6DC0-DEE0C9DBE99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E96AF84-9E8A-9580-1DFD-3F7CD89811E2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2D6B1E-4757-0771-D203-39A39F97DDD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90" y="1070092"/>
            <a:ext cx="8997941" cy="50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4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124</Words>
  <Application>Microsoft Office PowerPoint</Application>
  <PresentationFormat>شاشة عريضة</PresentationFormat>
  <Paragraphs>54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Arabic Transparent</vt:lpstr>
      <vt:lpstr>Arial</vt:lpstr>
      <vt:lpstr>Bodoni MT Condensed</vt:lpstr>
      <vt:lpstr>Calibri</vt:lpstr>
      <vt:lpstr>Calibri Light</vt:lpstr>
      <vt:lpstr>Engravers MT</vt:lpstr>
      <vt:lpstr>Times New Roman</vt:lpstr>
      <vt:lpstr>نسق Office</vt:lpstr>
      <vt:lpstr>عرض تقديمي في PowerPoint</vt:lpstr>
      <vt:lpstr>عرض تقديمي في PowerPoint</vt:lpstr>
      <vt:lpstr>مقدمة :</vt:lpstr>
      <vt:lpstr>الوحدة الاولئ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تحميل المحاضرة؟؟  نرجو منكم الدخول إلى المنصة التعليمية لتحميل المحاضرة كاملة، والاستفادة من جميع الخصائص والموارد الإضافية المتوفرة عليها.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HP</cp:lastModifiedBy>
  <cp:revision>74</cp:revision>
  <dcterms:created xsi:type="dcterms:W3CDTF">2025-02-10T16:14:19Z</dcterms:created>
  <dcterms:modified xsi:type="dcterms:W3CDTF">2026-04-18T17:58:55Z</dcterms:modified>
</cp:coreProperties>
</file>