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3"/>
  </p:notesMasterIdLst>
  <p:sldIdLst>
    <p:sldId id="265" r:id="rId2"/>
    <p:sldId id="287" r:id="rId3"/>
    <p:sldId id="288" r:id="rId4"/>
    <p:sldId id="289" r:id="rId5"/>
    <p:sldId id="308" r:id="rId6"/>
    <p:sldId id="309" r:id="rId7"/>
    <p:sldId id="323" r:id="rId8"/>
    <p:sldId id="326" r:id="rId9"/>
    <p:sldId id="310" r:id="rId10"/>
    <p:sldId id="327" r:id="rId11"/>
    <p:sldId id="311" r:id="rId1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CER" initials="A" lastIdx="1" clrIdx="0">
    <p:extLst>
      <p:ext uri="{19B8F6BF-5375-455C-9EA6-DF929625EA0E}">
        <p15:presenceInfo xmlns:p15="http://schemas.microsoft.com/office/powerpoint/2012/main" userId="AC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66669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 autoAdjust="0"/>
    <p:restoredTop sz="94598" autoAdjust="0"/>
  </p:normalViewPr>
  <p:slideViewPr>
    <p:cSldViewPr snapToGrid="0">
      <p:cViewPr varScale="1">
        <p:scale>
          <a:sx n="86" d="100"/>
          <a:sy n="86" d="100"/>
        </p:scale>
        <p:origin x="30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2AEE6136-4761-4DFF-B470-D3E0EB2DB200}" type="datetimeFigureOut">
              <a:rPr lang="en-US" smtClean="0"/>
              <a:t>5/16/2026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828EA342-EE7E-4C22-A54C-02329995E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8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F565853-8D50-4E37-8872-EDB2B7F305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3DF7E58-7158-43E7-B259-1D03ECC922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9F87374-DDFA-4D8A-93A9-0DCDEE1EC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5BD-3BB2-4204-85ED-80FBBB9DD668}" type="datetimeFigureOut">
              <a:rPr lang="ar-SA" smtClean="0"/>
              <a:t>30/11/47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39DEEF5-60D1-48CD-BEB2-A1CFFD459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F894E34-5233-45A9-B85A-2F5E4AA0E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416E-FD23-4D6E-8040-EF4DD079D1A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50545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A6F97D7-74A0-42AD-A0FB-A2E3A01DB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852E2ED-63C0-4F74-9E04-889DAA7893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634A327-F9E0-428F-818F-7A91C648D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5BD-3BB2-4204-85ED-80FBBB9DD668}" type="datetimeFigureOut">
              <a:rPr lang="ar-SA" smtClean="0"/>
              <a:t>30/11/47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5D18F22-55AB-4766-8C19-589567170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3EFB79C-C9A5-49CB-98BB-29810CA14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416E-FD23-4D6E-8040-EF4DD079D1A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6142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B10AADC4-2D7F-47DF-98BC-A0526BF449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81D8CAF-D977-44FB-9912-F716DD6BD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29187C7-BB7B-4A83-8D22-5CDE70CD2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5BD-3BB2-4204-85ED-80FBBB9DD668}" type="datetimeFigureOut">
              <a:rPr lang="ar-SA" smtClean="0"/>
              <a:t>30/11/47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8E1871E-155D-46B6-97F6-177B21350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C6EB325-72A2-4220-AA62-9BCDCE5FF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416E-FD23-4D6E-8040-EF4DD079D1A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4471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0851789-04B5-4830-8423-0EEDE6049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72444F0-6A9A-4417-8ED9-AD199E0F4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F6DE88-C078-4ECB-B47B-BA5C3E0D1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5BD-3BB2-4204-85ED-80FBBB9DD668}" type="datetimeFigureOut">
              <a:rPr lang="ar-SA" smtClean="0"/>
              <a:t>30/11/47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BD03728-CBD6-4FDD-96AC-8B8DCC288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865168A-34B2-4D6D-8151-56D16B72C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416E-FD23-4D6E-8040-EF4DD079D1A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7067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4D7F21B-2242-4065-A5FF-5490C59B8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950BB43-3833-45A2-9DFD-A13747266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9249D9D-3421-47FC-B5F2-DFE59A983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5BD-3BB2-4204-85ED-80FBBB9DD668}" type="datetimeFigureOut">
              <a:rPr lang="ar-SA" smtClean="0"/>
              <a:t>30/11/47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7C0DE24-355F-4831-A5AC-AB91FA8F9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663F347-1227-4FE8-90C1-2AE724B79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416E-FD23-4D6E-8040-EF4DD079D1A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0746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B6BF66D-5343-457B-8369-AE3A4DB23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4BF60C7-AA32-40C9-85C0-0883339B3C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CC1438E-C553-4119-B57C-203BAD042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B714A92-29DA-4780-BA96-24CFF01D0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5BD-3BB2-4204-85ED-80FBBB9DD668}" type="datetimeFigureOut">
              <a:rPr lang="ar-SA" smtClean="0"/>
              <a:t>30/11/47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505D289-F6EA-457C-855F-0B8C70E63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B4559C9-F2DF-4418-A9DD-A0B61563D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416E-FD23-4D6E-8040-EF4DD079D1A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5238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C9D2364-77A4-45CD-B4A5-72282477A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D781874-DF2E-47B0-8930-AC7286E67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B7B9B6D-60E5-4803-BCAD-C826ED73AE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38FD7701-1B7D-4885-A36E-3D41106255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96B8FF5-729D-4270-9518-42094D70AA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D17B8C2-4F3B-44E4-8CC6-65A4670CA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5BD-3BB2-4204-85ED-80FBBB9DD668}" type="datetimeFigureOut">
              <a:rPr lang="ar-SA" smtClean="0"/>
              <a:t>30/11/47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69AA9A7-1B3D-476B-9D3C-84B49F732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18CFBEE-E2AD-4345-81A8-5C4E48A37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416E-FD23-4D6E-8040-EF4DD079D1A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3909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7ADA602-A4A3-4B7B-8985-F41243054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E9DA82D7-DA62-4DBC-9151-0C91B09C7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5BD-3BB2-4204-85ED-80FBBB9DD668}" type="datetimeFigureOut">
              <a:rPr lang="ar-SA" smtClean="0"/>
              <a:t>30/11/47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A3C1022-A1FE-47B5-BA99-D221545A6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DA10644-E293-4A67-9670-3E7ECBAD2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416E-FD23-4D6E-8040-EF4DD079D1A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8793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DEF52B4-C08D-4840-BAF3-4BE262C2A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5BD-3BB2-4204-85ED-80FBBB9DD668}" type="datetimeFigureOut">
              <a:rPr lang="ar-SA" smtClean="0"/>
              <a:t>30/11/47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946AEDD-8081-4438-A20D-90348C909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B67FF98-9ECE-489D-9725-A216AA433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416E-FD23-4D6E-8040-EF4DD079D1A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2481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20453A-3710-4E25-9908-06B3D6698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9525BA5-E752-4EE6-971B-620C98B70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BFEB6B5-A542-43A1-AAD1-FB92E1EB6D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95B4DDA-3573-4A51-B077-F2D9A9282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5BD-3BB2-4204-85ED-80FBBB9DD668}" type="datetimeFigureOut">
              <a:rPr lang="ar-SA" smtClean="0"/>
              <a:t>30/11/47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B2BB82E-971E-42EB-B446-15DB8BE66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571A581-1A4A-4D1C-8F0C-793E48488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416E-FD23-4D6E-8040-EF4DD079D1A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30534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2F276BF-F5FF-4F18-8D80-DF02D3C1E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131CB68-3408-4253-9B62-AABB52D932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0A2F93B-D20A-4013-96E2-85EE7CED49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FB3C236-16C1-4B62-BFB3-D54B40E34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5BD-3BB2-4204-85ED-80FBBB9DD668}" type="datetimeFigureOut">
              <a:rPr lang="ar-SA" smtClean="0"/>
              <a:t>30/11/47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2122AE5-7EAE-4915-B426-55ADC772F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7FE5F38-354A-4A5C-9FFE-8C99262BC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416E-FD23-4D6E-8040-EF4DD079D1A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6815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E2875187-0C84-4DA7-B62E-1DE0212C0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D620F0A-98D8-428D-9451-46343C2AF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F37A8B2-69F4-4C92-AD37-C5CA927E05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815BD-3BB2-4204-85ED-80FBBB9DD668}" type="datetimeFigureOut">
              <a:rPr lang="ar-SA" smtClean="0"/>
              <a:t>30/11/47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4D8DCB9-2668-4950-9D25-68D8E0D049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DF638A-FE20-42A2-9205-25083FA7F5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5416E-FD23-4D6E-8040-EF4DD079D1A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604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D824066D-E3A8-493C-8588-FC746466CF4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56" cy="89658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16E756FF-B7BE-4208-B105-9D5D156781E9}"/>
              </a:ext>
            </a:extLst>
          </p:cNvPr>
          <p:cNvSpPr/>
          <p:nvPr/>
        </p:nvSpPr>
        <p:spPr>
          <a:xfrm>
            <a:off x="789066" y="723086"/>
            <a:ext cx="313690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666694"/>
                </a:solidFill>
                <a:latin typeface="Bodoni MT Condensed" panose="02070606080606020203" pitchFamily="18" charset="0"/>
              </a:rPr>
              <a:t>E</a:t>
            </a:r>
            <a:endParaRPr lang="ar-SA" sz="1100" dirty="0">
              <a:solidFill>
                <a:srgbClr val="666694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861156DC-5864-4A3B-A114-351E3AC8D0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79" y="354675"/>
            <a:ext cx="952500" cy="101270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E66C9839-6129-4152-9309-B25FC7F2D07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350" y="4885801"/>
            <a:ext cx="2425699" cy="197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علامة الطرح 21">
            <a:extLst>
              <a:ext uri="{FF2B5EF4-FFF2-40B4-BE49-F238E27FC236}">
                <a16:creationId xmlns:a16="http://schemas.microsoft.com/office/drawing/2014/main" id="{E3F90C18-F120-4FBE-B270-946E925E0957}"/>
              </a:ext>
            </a:extLst>
          </p:cNvPr>
          <p:cNvSpPr/>
          <p:nvPr/>
        </p:nvSpPr>
        <p:spPr>
          <a:xfrm>
            <a:off x="165100" y="237475"/>
            <a:ext cx="13855699" cy="1318228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علامة الطرح 22">
            <a:extLst>
              <a:ext uri="{FF2B5EF4-FFF2-40B4-BE49-F238E27FC236}">
                <a16:creationId xmlns:a16="http://schemas.microsoft.com/office/drawing/2014/main" id="{84C159A4-36F9-42E2-99F4-CB0105F92C14}"/>
              </a:ext>
            </a:extLst>
          </p:cNvPr>
          <p:cNvSpPr/>
          <p:nvPr/>
        </p:nvSpPr>
        <p:spPr>
          <a:xfrm>
            <a:off x="-600552" y="5871900"/>
            <a:ext cx="11849578" cy="823399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0192CEBB-89FF-4EBE-AE00-F7E227715FE5}"/>
              </a:ext>
            </a:extLst>
          </p:cNvPr>
          <p:cNvSpPr/>
          <p:nvPr/>
        </p:nvSpPr>
        <p:spPr>
          <a:xfrm>
            <a:off x="12223" y="1054477"/>
            <a:ext cx="952500" cy="5318649"/>
          </a:xfrm>
          <a:prstGeom prst="rect">
            <a:avLst/>
          </a:prstGeom>
          <a:solidFill>
            <a:srgbClr val="66669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C589E1D1-728F-4ACC-AC83-428FFF8353E7}"/>
              </a:ext>
            </a:extLst>
          </p:cNvPr>
          <p:cNvSpPr/>
          <p:nvPr/>
        </p:nvSpPr>
        <p:spPr>
          <a:xfrm>
            <a:off x="1457400" y="549894"/>
            <a:ext cx="571978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rgbClr val="ED7D31"/>
                </a:solidFill>
                <a:latin typeface="Engravers MT" panose="02090707080505020304" pitchFamily="18" charset="0"/>
                <a:cs typeface="+mj-cs"/>
              </a:rPr>
              <a:t>Bio</a:t>
            </a:r>
            <a:endParaRPr lang="ar-SA" sz="1200" dirty="0">
              <a:solidFill>
                <a:srgbClr val="ED7D31"/>
              </a:solidFill>
              <a:latin typeface="Engravers MT" panose="02090707080505020304" pitchFamily="18" charset="0"/>
              <a:cs typeface="+mj-cs"/>
            </a:endParaRP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EF6FA174-3F07-49EF-B6C8-C8CC4E0E5EF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537" y="4885800"/>
            <a:ext cx="2291239" cy="1487325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63DC6C8-6A3B-47CE-84A4-E183961E8399}"/>
              </a:ext>
            </a:extLst>
          </p:cNvPr>
          <p:cNvSpPr/>
          <p:nvPr/>
        </p:nvSpPr>
        <p:spPr>
          <a:xfrm>
            <a:off x="1393900" y="1972198"/>
            <a:ext cx="9998000" cy="272528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5400" dirty="0"/>
              <a:t>أكاديمية بوابة الرواد التعليم العالي</a:t>
            </a:r>
          </a:p>
          <a:p>
            <a:pPr algn="ctr"/>
            <a:endParaRPr lang="ar-SA" sz="5400" dirty="0"/>
          </a:p>
          <a:p>
            <a:pPr algn="ctr"/>
            <a:r>
              <a:rPr lang="ar-SA" sz="3200" dirty="0" smtClean="0"/>
              <a:t>نجران-1447هـ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210986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1ED4C-9852-BA38-B58A-F81DB6AC3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297A0F2-1EDF-A320-25B8-8E3A236AF43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56" cy="89658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F323514A-8A62-C458-BCA5-29FEA5B5F2F7}"/>
              </a:ext>
            </a:extLst>
          </p:cNvPr>
          <p:cNvSpPr/>
          <p:nvPr/>
        </p:nvSpPr>
        <p:spPr>
          <a:xfrm>
            <a:off x="789066" y="723086"/>
            <a:ext cx="313690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666694"/>
                </a:solidFill>
                <a:latin typeface="Bodoni MT Condensed" panose="02070606080606020203" pitchFamily="18" charset="0"/>
              </a:rPr>
              <a:t>E</a:t>
            </a:r>
            <a:endParaRPr lang="ar-SA" sz="1100" dirty="0">
              <a:solidFill>
                <a:srgbClr val="666694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67EB19FE-8E76-0010-AE14-DADA097B60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79" y="354675"/>
            <a:ext cx="853043" cy="101270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6C90B2EA-F4BA-2A7E-867F-C0CF4F32F24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350" y="4885801"/>
            <a:ext cx="2425699" cy="197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علامة الطرح 21">
            <a:extLst>
              <a:ext uri="{FF2B5EF4-FFF2-40B4-BE49-F238E27FC236}">
                <a16:creationId xmlns:a16="http://schemas.microsoft.com/office/drawing/2014/main" id="{8C93FF9C-5898-8888-8D86-448D0299EFCF}"/>
              </a:ext>
            </a:extLst>
          </p:cNvPr>
          <p:cNvSpPr/>
          <p:nvPr/>
        </p:nvSpPr>
        <p:spPr>
          <a:xfrm>
            <a:off x="0" y="237475"/>
            <a:ext cx="13855699" cy="1318228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علامة الطرح 22">
            <a:extLst>
              <a:ext uri="{FF2B5EF4-FFF2-40B4-BE49-F238E27FC236}">
                <a16:creationId xmlns:a16="http://schemas.microsoft.com/office/drawing/2014/main" id="{C355C52E-A4EA-6CFC-648A-3C8856A9EE41}"/>
              </a:ext>
            </a:extLst>
          </p:cNvPr>
          <p:cNvSpPr/>
          <p:nvPr/>
        </p:nvSpPr>
        <p:spPr>
          <a:xfrm>
            <a:off x="-943453" y="5871900"/>
            <a:ext cx="12729529" cy="823399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AA313015-7FC5-6F3B-88B4-B44F244E00BC}"/>
              </a:ext>
            </a:extLst>
          </p:cNvPr>
          <p:cNvSpPr/>
          <p:nvPr/>
        </p:nvSpPr>
        <p:spPr>
          <a:xfrm>
            <a:off x="12223" y="1054477"/>
            <a:ext cx="952500" cy="5318649"/>
          </a:xfrm>
          <a:prstGeom prst="rect">
            <a:avLst/>
          </a:prstGeom>
          <a:solidFill>
            <a:srgbClr val="66669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6C16E803-2B79-5F6A-5E05-F9241F9F953C}"/>
              </a:ext>
            </a:extLst>
          </p:cNvPr>
          <p:cNvSpPr/>
          <p:nvPr/>
        </p:nvSpPr>
        <p:spPr>
          <a:xfrm>
            <a:off x="1393900" y="448294"/>
            <a:ext cx="571978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rgbClr val="ED7D31"/>
                </a:solidFill>
                <a:latin typeface="Engravers MT" panose="02090707080505020304" pitchFamily="18" charset="0"/>
                <a:cs typeface="+mj-cs"/>
              </a:rPr>
              <a:t>Bio</a:t>
            </a:r>
            <a:endParaRPr lang="ar-SA" sz="1200" dirty="0">
              <a:solidFill>
                <a:srgbClr val="ED7D31"/>
              </a:solidFill>
              <a:latin typeface="Engravers MT" panose="02090707080505020304" pitchFamily="18" charset="0"/>
              <a:cs typeface="+mj-cs"/>
            </a:endParaRPr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7AF056F1-27C4-EE28-4D50-B07DCFDB2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979" y="856732"/>
            <a:ext cx="10515600" cy="1325563"/>
          </a:xfrm>
        </p:spPr>
        <p:txBody>
          <a:bodyPr>
            <a:normAutofit/>
          </a:bodyPr>
          <a:lstStyle/>
          <a:p>
            <a:pPr algn="r" rtl="1"/>
            <a:r>
              <a:rPr lang="ar-SA" sz="2400" b="1" u="sng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تطبيقات  </a:t>
            </a:r>
            <a:endParaRPr lang="en-US" sz="2400" b="1" u="sng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65090" y="1054477"/>
            <a:ext cx="7049484" cy="3096057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5573" y="2942557"/>
            <a:ext cx="6237750" cy="308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138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1ED4C-9852-BA38-B58A-F81DB6AC3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297A0F2-1EDF-A320-25B8-8E3A236AF43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56" cy="89658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F323514A-8A62-C458-BCA5-29FEA5B5F2F7}"/>
              </a:ext>
            </a:extLst>
          </p:cNvPr>
          <p:cNvSpPr/>
          <p:nvPr/>
        </p:nvSpPr>
        <p:spPr>
          <a:xfrm>
            <a:off x="789066" y="723086"/>
            <a:ext cx="313690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666694"/>
                </a:solidFill>
                <a:latin typeface="Bodoni MT Condensed" panose="02070606080606020203" pitchFamily="18" charset="0"/>
              </a:rPr>
              <a:t>E</a:t>
            </a:r>
            <a:endParaRPr lang="ar-SA" sz="1100" dirty="0">
              <a:solidFill>
                <a:srgbClr val="666694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67EB19FE-8E76-0010-AE14-DADA097B60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79" y="354675"/>
            <a:ext cx="853043" cy="101270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6C90B2EA-F4BA-2A7E-867F-C0CF4F32F24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350" y="4885801"/>
            <a:ext cx="2425699" cy="197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علامة الطرح 21">
            <a:extLst>
              <a:ext uri="{FF2B5EF4-FFF2-40B4-BE49-F238E27FC236}">
                <a16:creationId xmlns:a16="http://schemas.microsoft.com/office/drawing/2014/main" id="{8C93FF9C-5898-8888-8D86-448D0299EFCF}"/>
              </a:ext>
            </a:extLst>
          </p:cNvPr>
          <p:cNvSpPr/>
          <p:nvPr/>
        </p:nvSpPr>
        <p:spPr>
          <a:xfrm>
            <a:off x="0" y="237475"/>
            <a:ext cx="13855699" cy="1318228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علامة الطرح 22">
            <a:extLst>
              <a:ext uri="{FF2B5EF4-FFF2-40B4-BE49-F238E27FC236}">
                <a16:creationId xmlns:a16="http://schemas.microsoft.com/office/drawing/2014/main" id="{C355C52E-A4EA-6CFC-648A-3C8856A9EE41}"/>
              </a:ext>
            </a:extLst>
          </p:cNvPr>
          <p:cNvSpPr/>
          <p:nvPr/>
        </p:nvSpPr>
        <p:spPr>
          <a:xfrm>
            <a:off x="-943453" y="5871900"/>
            <a:ext cx="12729529" cy="823399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AA313015-7FC5-6F3B-88B4-B44F244E00BC}"/>
              </a:ext>
            </a:extLst>
          </p:cNvPr>
          <p:cNvSpPr/>
          <p:nvPr/>
        </p:nvSpPr>
        <p:spPr>
          <a:xfrm>
            <a:off x="12223" y="1054477"/>
            <a:ext cx="952500" cy="5318649"/>
          </a:xfrm>
          <a:prstGeom prst="rect">
            <a:avLst/>
          </a:prstGeom>
          <a:solidFill>
            <a:srgbClr val="66669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6C16E803-2B79-5F6A-5E05-F9241F9F953C}"/>
              </a:ext>
            </a:extLst>
          </p:cNvPr>
          <p:cNvSpPr/>
          <p:nvPr/>
        </p:nvSpPr>
        <p:spPr>
          <a:xfrm>
            <a:off x="1393900" y="448294"/>
            <a:ext cx="571978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rgbClr val="ED7D31"/>
                </a:solidFill>
                <a:latin typeface="Engravers MT" panose="02090707080505020304" pitchFamily="18" charset="0"/>
                <a:cs typeface="+mj-cs"/>
              </a:rPr>
              <a:t>Bio</a:t>
            </a:r>
            <a:endParaRPr lang="ar-SA" sz="1200" dirty="0">
              <a:solidFill>
                <a:srgbClr val="ED7D31"/>
              </a:solidFill>
              <a:latin typeface="Engravers MT" panose="02090707080505020304" pitchFamily="18" charset="0"/>
              <a:cs typeface="+mj-cs"/>
            </a:endParaRPr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7AF056F1-27C4-EE28-4D50-B07DCFDB2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979" y="856732"/>
            <a:ext cx="10515600" cy="1325563"/>
          </a:xfrm>
        </p:spPr>
        <p:txBody>
          <a:bodyPr>
            <a:normAutofit/>
          </a:bodyPr>
          <a:lstStyle/>
          <a:p>
            <a:pPr algn="r" rtl="1"/>
            <a:r>
              <a:rPr lang="ar-SA" sz="24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تطبيقات </a:t>
            </a:r>
            <a:endParaRPr lang="en-US" sz="2400" b="1" u="sng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7" name="عنصر نائب للمحتوى 6"/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4895704" y="1726663"/>
            <a:ext cx="7116168" cy="3315163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5911" y="2523631"/>
            <a:ext cx="5019478" cy="238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328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D824066D-E3A8-493C-8588-FC746466CF4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56" cy="89658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16E756FF-B7BE-4208-B105-9D5D156781E9}"/>
              </a:ext>
            </a:extLst>
          </p:cNvPr>
          <p:cNvSpPr/>
          <p:nvPr/>
        </p:nvSpPr>
        <p:spPr>
          <a:xfrm>
            <a:off x="789066" y="723086"/>
            <a:ext cx="313690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666694"/>
                </a:solidFill>
                <a:latin typeface="Bodoni MT Condensed" panose="02070606080606020203" pitchFamily="18" charset="0"/>
              </a:rPr>
              <a:t>E</a:t>
            </a:r>
            <a:endParaRPr lang="ar-SA" sz="1100" dirty="0">
              <a:solidFill>
                <a:srgbClr val="666694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861156DC-5864-4A3B-A114-351E3AC8D0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79" y="354675"/>
            <a:ext cx="853043" cy="101270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E66C9839-6129-4152-9309-B25FC7F2D07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350" y="4885801"/>
            <a:ext cx="2425699" cy="197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علامة الطرح 21">
            <a:extLst>
              <a:ext uri="{FF2B5EF4-FFF2-40B4-BE49-F238E27FC236}">
                <a16:creationId xmlns:a16="http://schemas.microsoft.com/office/drawing/2014/main" id="{E3F90C18-F120-4FBE-B270-946E925E0957}"/>
              </a:ext>
            </a:extLst>
          </p:cNvPr>
          <p:cNvSpPr/>
          <p:nvPr/>
        </p:nvSpPr>
        <p:spPr>
          <a:xfrm>
            <a:off x="0" y="237475"/>
            <a:ext cx="13855699" cy="1318228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علامة الطرح 22">
            <a:extLst>
              <a:ext uri="{FF2B5EF4-FFF2-40B4-BE49-F238E27FC236}">
                <a16:creationId xmlns:a16="http://schemas.microsoft.com/office/drawing/2014/main" id="{84C159A4-36F9-42E2-99F4-CB0105F92C14}"/>
              </a:ext>
            </a:extLst>
          </p:cNvPr>
          <p:cNvSpPr/>
          <p:nvPr/>
        </p:nvSpPr>
        <p:spPr>
          <a:xfrm>
            <a:off x="-943453" y="5871900"/>
            <a:ext cx="12729529" cy="823399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0192CEBB-89FF-4EBE-AE00-F7E227715FE5}"/>
              </a:ext>
            </a:extLst>
          </p:cNvPr>
          <p:cNvSpPr/>
          <p:nvPr/>
        </p:nvSpPr>
        <p:spPr>
          <a:xfrm>
            <a:off x="12223" y="1054477"/>
            <a:ext cx="952500" cy="5318649"/>
          </a:xfrm>
          <a:prstGeom prst="rect">
            <a:avLst/>
          </a:prstGeom>
          <a:solidFill>
            <a:srgbClr val="66669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C589E1D1-728F-4ACC-AC83-428FFF8353E7}"/>
              </a:ext>
            </a:extLst>
          </p:cNvPr>
          <p:cNvSpPr/>
          <p:nvPr/>
        </p:nvSpPr>
        <p:spPr>
          <a:xfrm>
            <a:off x="1393900" y="448294"/>
            <a:ext cx="571978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rgbClr val="ED7D31"/>
                </a:solidFill>
                <a:latin typeface="Engravers MT" panose="02090707080505020304" pitchFamily="18" charset="0"/>
                <a:cs typeface="+mj-cs"/>
              </a:rPr>
              <a:t>Bio</a:t>
            </a:r>
            <a:endParaRPr lang="ar-SA" sz="1200" dirty="0">
              <a:solidFill>
                <a:srgbClr val="ED7D31"/>
              </a:solidFill>
              <a:latin typeface="Engravers MT" panose="02090707080505020304" pitchFamily="18" charset="0"/>
              <a:cs typeface="+mj-cs"/>
            </a:endParaRP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6EA0BD7-E82E-4C78-9526-0B532D38A1B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562404" y="1172499"/>
            <a:ext cx="9778386" cy="504988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ar-SA" sz="4400" b="1" dirty="0" smtClean="0"/>
              <a:t>مقرر :ورش تأهيلية </a:t>
            </a:r>
          </a:p>
          <a:p>
            <a:pPr marL="0" indent="0" algn="ctr">
              <a:buNone/>
            </a:pPr>
            <a:r>
              <a:rPr lang="ar-SA" sz="4400" b="1" dirty="0" smtClean="0"/>
              <a:t>قسم تقنية الأجهزة الطبية</a:t>
            </a:r>
          </a:p>
          <a:p>
            <a:pPr marL="0" indent="0" algn="ctr">
              <a:buNone/>
            </a:pPr>
            <a:r>
              <a:rPr lang="ar-SA" sz="4400" b="1" dirty="0" smtClean="0"/>
              <a:t> </a:t>
            </a:r>
            <a:r>
              <a:rPr lang="ar-SA" sz="4400" b="1" dirty="0" smtClean="0">
                <a:solidFill>
                  <a:srgbClr val="FF0000"/>
                </a:solidFill>
              </a:rPr>
              <a:t>المحاضرة3+4</a:t>
            </a:r>
            <a:endParaRPr lang="ar-SA" sz="4400" b="1" dirty="0">
              <a:solidFill>
                <a:srgbClr val="FF0000"/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503" y="1159407"/>
            <a:ext cx="1765610" cy="501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52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91793F-A6AE-EED5-DB3B-8DE17D2576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A1E522F0-29D2-49B8-9AC4-B2FBA88D781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56" cy="89658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D7E44BF1-0D5A-F464-670C-6234E374CE84}"/>
              </a:ext>
            </a:extLst>
          </p:cNvPr>
          <p:cNvSpPr/>
          <p:nvPr/>
        </p:nvSpPr>
        <p:spPr>
          <a:xfrm>
            <a:off x="789066" y="723086"/>
            <a:ext cx="313690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666694"/>
                </a:solidFill>
                <a:latin typeface="Bodoni MT Condensed" panose="02070606080606020203" pitchFamily="18" charset="0"/>
              </a:rPr>
              <a:t>E</a:t>
            </a:r>
            <a:endParaRPr lang="ar-SA" sz="1100" dirty="0">
              <a:solidFill>
                <a:srgbClr val="666694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A36DAFDC-5382-8A7E-5132-8B2A93C169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79" y="354675"/>
            <a:ext cx="853043" cy="101270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C366F496-02BD-CF63-3D90-9356A850D3C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350" y="4885801"/>
            <a:ext cx="2425699" cy="197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علامة الطرح 21">
            <a:extLst>
              <a:ext uri="{FF2B5EF4-FFF2-40B4-BE49-F238E27FC236}">
                <a16:creationId xmlns:a16="http://schemas.microsoft.com/office/drawing/2014/main" id="{96E8C289-CB96-497E-6B85-DB1325848C77}"/>
              </a:ext>
            </a:extLst>
          </p:cNvPr>
          <p:cNvSpPr/>
          <p:nvPr/>
        </p:nvSpPr>
        <p:spPr>
          <a:xfrm>
            <a:off x="0" y="237475"/>
            <a:ext cx="13855699" cy="1318228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علامة الطرح 22">
            <a:extLst>
              <a:ext uri="{FF2B5EF4-FFF2-40B4-BE49-F238E27FC236}">
                <a16:creationId xmlns:a16="http://schemas.microsoft.com/office/drawing/2014/main" id="{BFDFC11D-28EE-4E0C-8486-6CC70EC3DE25}"/>
              </a:ext>
            </a:extLst>
          </p:cNvPr>
          <p:cNvSpPr/>
          <p:nvPr/>
        </p:nvSpPr>
        <p:spPr>
          <a:xfrm>
            <a:off x="-943453" y="5871900"/>
            <a:ext cx="12729529" cy="823399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87B78374-7A3F-781B-AABE-61B41976CC9D}"/>
              </a:ext>
            </a:extLst>
          </p:cNvPr>
          <p:cNvSpPr/>
          <p:nvPr/>
        </p:nvSpPr>
        <p:spPr>
          <a:xfrm>
            <a:off x="12223" y="1054477"/>
            <a:ext cx="952500" cy="5318649"/>
          </a:xfrm>
          <a:prstGeom prst="rect">
            <a:avLst/>
          </a:prstGeom>
          <a:solidFill>
            <a:srgbClr val="66669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43AF8F96-96B2-AA5B-0A14-11F449A5A4BD}"/>
              </a:ext>
            </a:extLst>
          </p:cNvPr>
          <p:cNvSpPr/>
          <p:nvPr/>
        </p:nvSpPr>
        <p:spPr>
          <a:xfrm>
            <a:off x="1393900" y="448294"/>
            <a:ext cx="571978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rgbClr val="ED7D31"/>
                </a:solidFill>
                <a:latin typeface="Engravers MT" panose="02090707080505020304" pitchFamily="18" charset="0"/>
                <a:cs typeface="+mj-cs"/>
              </a:rPr>
              <a:t>Bio</a:t>
            </a:r>
            <a:endParaRPr lang="ar-SA" sz="1200" dirty="0">
              <a:solidFill>
                <a:srgbClr val="ED7D31"/>
              </a:solidFill>
              <a:latin typeface="Engravers MT" panose="02090707080505020304" pitchFamily="18" charset="0"/>
              <a:cs typeface="+mj-cs"/>
            </a:endParaRPr>
          </a:p>
        </p:txBody>
      </p:sp>
      <p:sp>
        <p:nvSpPr>
          <p:cNvPr id="8" name="عنوان 7">
            <a:extLst>
              <a:ext uri="{FF2B5EF4-FFF2-40B4-BE49-F238E27FC236}">
                <a16:creationId xmlns:a16="http://schemas.microsoft.com/office/drawing/2014/main" id="{FEB1221C-BCF8-B0A9-CEEB-5908E21BA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>
                <a:solidFill>
                  <a:schemeClr val="accent6">
                    <a:lumMod val="50000"/>
                  </a:schemeClr>
                </a:solidFill>
              </a:rPr>
              <a:t>بناء</a:t>
            </a:r>
            <a:r>
              <a:rPr lang="ar-SA" dirty="0" smtClean="0"/>
              <a:t> </a:t>
            </a:r>
            <a:r>
              <a:rPr lang="ar-SA" b="1" dirty="0" smtClean="0">
                <a:solidFill>
                  <a:schemeClr val="accent6">
                    <a:lumMod val="50000"/>
                  </a:schemeClr>
                </a:solidFill>
              </a:rPr>
              <a:t>اللوحات</a:t>
            </a:r>
            <a:r>
              <a:rPr lang="ar-SA" dirty="0" smtClean="0"/>
              <a:t> :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-340144"/>
            <a:ext cx="328936" cy="680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7935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ar-SA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ar-SA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ar-SA" altLang="ar-S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" y="-187744"/>
            <a:ext cx="328936" cy="680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7935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ar-SA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ar-SA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ar-SA" altLang="ar-S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87858" y="2093517"/>
            <a:ext cx="7754432" cy="310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261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1ED4C-9852-BA38-B58A-F81DB6AC3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297A0F2-1EDF-A320-25B8-8E3A236AF43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56" cy="89658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F323514A-8A62-C458-BCA5-29FEA5B5F2F7}"/>
              </a:ext>
            </a:extLst>
          </p:cNvPr>
          <p:cNvSpPr/>
          <p:nvPr/>
        </p:nvSpPr>
        <p:spPr>
          <a:xfrm>
            <a:off x="789066" y="723086"/>
            <a:ext cx="313690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666694"/>
                </a:solidFill>
                <a:latin typeface="Bodoni MT Condensed" panose="02070606080606020203" pitchFamily="18" charset="0"/>
              </a:rPr>
              <a:t>E</a:t>
            </a:r>
            <a:endParaRPr lang="ar-SA" sz="1100" dirty="0">
              <a:solidFill>
                <a:srgbClr val="666694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67EB19FE-8E76-0010-AE14-DADA097B60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79" y="354675"/>
            <a:ext cx="853043" cy="101270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6C90B2EA-F4BA-2A7E-867F-C0CF4F32F24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350" y="4885801"/>
            <a:ext cx="2425699" cy="197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علامة الطرح 21">
            <a:extLst>
              <a:ext uri="{FF2B5EF4-FFF2-40B4-BE49-F238E27FC236}">
                <a16:creationId xmlns:a16="http://schemas.microsoft.com/office/drawing/2014/main" id="{8C93FF9C-5898-8888-8D86-448D0299EFCF}"/>
              </a:ext>
            </a:extLst>
          </p:cNvPr>
          <p:cNvSpPr/>
          <p:nvPr/>
        </p:nvSpPr>
        <p:spPr>
          <a:xfrm>
            <a:off x="0" y="237475"/>
            <a:ext cx="13855699" cy="1318228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علامة الطرح 22">
            <a:extLst>
              <a:ext uri="{FF2B5EF4-FFF2-40B4-BE49-F238E27FC236}">
                <a16:creationId xmlns:a16="http://schemas.microsoft.com/office/drawing/2014/main" id="{C355C52E-A4EA-6CFC-648A-3C8856A9EE41}"/>
              </a:ext>
            </a:extLst>
          </p:cNvPr>
          <p:cNvSpPr/>
          <p:nvPr/>
        </p:nvSpPr>
        <p:spPr>
          <a:xfrm>
            <a:off x="-943453" y="5871900"/>
            <a:ext cx="12729529" cy="823399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AA313015-7FC5-6F3B-88B4-B44F244E00BC}"/>
              </a:ext>
            </a:extLst>
          </p:cNvPr>
          <p:cNvSpPr/>
          <p:nvPr/>
        </p:nvSpPr>
        <p:spPr>
          <a:xfrm>
            <a:off x="12223" y="1054477"/>
            <a:ext cx="952500" cy="5318649"/>
          </a:xfrm>
          <a:prstGeom prst="rect">
            <a:avLst/>
          </a:prstGeom>
          <a:solidFill>
            <a:srgbClr val="66669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6C16E803-2B79-5F6A-5E05-F9241F9F953C}"/>
              </a:ext>
            </a:extLst>
          </p:cNvPr>
          <p:cNvSpPr/>
          <p:nvPr/>
        </p:nvSpPr>
        <p:spPr>
          <a:xfrm>
            <a:off x="1393900" y="448294"/>
            <a:ext cx="571978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rgbClr val="ED7D31"/>
                </a:solidFill>
                <a:latin typeface="Engravers MT" panose="02090707080505020304" pitchFamily="18" charset="0"/>
                <a:cs typeface="+mj-cs"/>
              </a:rPr>
              <a:t>Bio</a:t>
            </a:r>
            <a:endParaRPr lang="ar-SA" sz="1200" dirty="0">
              <a:solidFill>
                <a:srgbClr val="ED7D31"/>
              </a:solidFill>
              <a:latin typeface="Engravers MT" panose="02090707080505020304" pitchFamily="18" charset="0"/>
              <a:cs typeface="+mj-cs"/>
            </a:endParaRPr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7AF056F1-27C4-EE28-4D50-B07DCFDB2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979" y="856732"/>
            <a:ext cx="10515600" cy="1325563"/>
          </a:xfrm>
        </p:spPr>
        <p:txBody>
          <a:bodyPr>
            <a:normAutofit/>
          </a:bodyPr>
          <a:lstStyle/>
          <a:p>
            <a:r>
              <a:rPr lang="ar-SA" sz="2400" b="1" u="sng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اللوحة المطبوعة </a:t>
            </a:r>
            <a:r>
              <a:rPr 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PCB</a:t>
            </a:r>
            <a:endParaRPr lang="en-US" sz="2400" b="1" u="sng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2645070" y="1793178"/>
            <a:ext cx="745541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76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1ED4C-9852-BA38-B58A-F81DB6AC3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297A0F2-1EDF-A320-25B8-8E3A236AF43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56" cy="89658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F323514A-8A62-C458-BCA5-29FEA5B5F2F7}"/>
              </a:ext>
            </a:extLst>
          </p:cNvPr>
          <p:cNvSpPr/>
          <p:nvPr/>
        </p:nvSpPr>
        <p:spPr>
          <a:xfrm>
            <a:off x="789066" y="723086"/>
            <a:ext cx="313690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666694"/>
                </a:solidFill>
                <a:latin typeface="Bodoni MT Condensed" panose="02070606080606020203" pitchFamily="18" charset="0"/>
              </a:rPr>
              <a:t>E</a:t>
            </a:r>
            <a:endParaRPr lang="ar-SA" sz="1100" dirty="0">
              <a:solidFill>
                <a:srgbClr val="666694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67EB19FE-8E76-0010-AE14-DADA097B60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79" y="354675"/>
            <a:ext cx="853043" cy="101270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6C90B2EA-F4BA-2A7E-867F-C0CF4F32F24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350" y="4885801"/>
            <a:ext cx="2425699" cy="197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علامة الطرح 21">
            <a:extLst>
              <a:ext uri="{FF2B5EF4-FFF2-40B4-BE49-F238E27FC236}">
                <a16:creationId xmlns:a16="http://schemas.microsoft.com/office/drawing/2014/main" id="{8C93FF9C-5898-8888-8D86-448D0299EFCF}"/>
              </a:ext>
            </a:extLst>
          </p:cNvPr>
          <p:cNvSpPr/>
          <p:nvPr/>
        </p:nvSpPr>
        <p:spPr>
          <a:xfrm>
            <a:off x="0" y="237475"/>
            <a:ext cx="13855699" cy="1318228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علامة الطرح 22">
            <a:extLst>
              <a:ext uri="{FF2B5EF4-FFF2-40B4-BE49-F238E27FC236}">
                <a16:creationId xmlns:a16="http://schemas.microsoft.com/office/drawing/2014/main" id="{C355C52E-A4EA-6CFC-648A-3C8856A9EE41}"/>
              </a:ext>
            </a:extLst>
          </p:cNvPr>
          <p:cNvSpPr/>
          <p:nvPr/>
        </p:nvSpPr>
        <p:spPr>
          <a:xfrm>
            <a:off x="-943453" y="5871900"/>
            <a:ext cx="12729529" cy="823399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AA313015-7FC5-6F3B-88B4-B44F244E00BC}"/>
              </a:ext>
            </a:extLst>
          </p:cNvPr>
          <p:cNvSpPr/>
          <p:nvPr/>
        </p:nvSpPr>
        <p:spPr>
          <a:xfrm>
            <a:off x="12223" y="1054477"/>
            <a:ext cx="952500" cy="5318649"/>
          </a:xfrm>
          <a:prstGeom prst="rect">
            <a:avLst/>
          </a:prstGeom>
          <a:solidFill>
            <a:srgbClr val="66669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6C16E803-2B79-5F6A-5E05-F9241F9F953C}"/>
              </a:ext>
            </a:extLst>
          </p:cNvPr>
          <p:cNvSpPr/>
          <p:nvPr/>
        </p:nvSpPr>
        <p:spPr>
          <a:xfrm>
            <a:off x="1393900" y="448294"/>
            <a:ext cx="571978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rgbClr val="ED7D31"/>
                </a:solidFill>
                <a:latin typeface="Engravers MT" panose="02090707080505020304" pitchFamily="18" charset="0"/>
                <a:cs typeface="+mj-cs"/>
              </a:rPr>
              <a:t>Bio</a:t>
            </a:r>
            <a:endParaRPr lang="ar-SA" sz="1200" dirty="0">
              <a:solidFill>
                <a:srgbClr val="ED7D31"/>
              </a:solidFill>
              <a:latin typeface="Engravers MT" panose="02090707080505020304" pitchFamily="18" charset="0"/>
              <a:cs typeface="+mj-cs"/>
            </a:endParaRPr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7AF056F1-27C4-EE28-4D50-B07DCFDB2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979" y="856732"/>
            <a:ext cx="10515600" cy="1325563"/>
          </a:xfrm>
        </p:spPr>
        <p:txBody>
          <a:bodyPr>
            <a:normAutofit/>
          </a:bodyPr>
          <a:lstStyle/>
          <a:p>
            <a:pPr algn="r" rtl="1"/>
            <a:r>
              <a:rPr lang="ar-SA" sz="2400" b="1" u="sng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الذرة الكهربائية  </a:t>
            </a:r>
            <a:endParaRPr lang="en-US" sz="2400" b="1" u="sng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1679889" y="3482191"/>
            <a:ext cx="7659169" cy="2400635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98154" y="1312905"/>
            <a:ext cx="7421011" cy="245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52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1ED4C-9852-BA38-B58A-F81DB6AC3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297A0F2-1EDF-A320-25B8-8E3A236AF43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56" cy="89658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F323514A-8A62-C458-BCA5-29FEA5B5F2F7}"/>
              </a:ext>
            </a:extLst>
          </p:cNvPr>
          <p:cNvSpPr/>
          <p:nvPr/>
        </p:nvSpPr>
        <p:spPr>
          <a:xfrm>
            <a:off x="789066" y="723086"/>
            <a:ext cx="313690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666694"/>
                </a:solidFill>
                <a:latin typeface="Bodoni MT Condensed" panose="02070606080606020203" pitchFamily="18" charset="0"/>
              </a:rPr>
              <a:t>E</a:t>
            </a:r>
            <a:endParaRPr lang="ar-SA" sz="1100" dirty="0">
              <a:solidFill>
                <a:srgbClr val="666694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67EB19FE-8E76-0010-AE14-DADA097B60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79" y="354675"/>
            <a:ext cx="853043" cy="101270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6C90B2EA-F4BA-2A7E-867F-C0CF4F32F24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350" y="4885801"/>
            <a:ext cx="2425699" cy="197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علامة الطرح 21">
            <a:extLst>
              <a:ext uri="{FF2B5EF4-FFF2-40B4-BE49-F238E27FC236}">
                <a16:creationId xmlns:a16="http://schemas.microsoft.com/office/drawing/2014/main" id="{8C93FF9C-5898-8888-8D86-448D0299EFCF}"/>
              </a:ext>
            </a:extLst>
          </p:cNvPr>
          <p:cNvSpPr/>
          <p:nvPr/>
        </p:nvSpPr>
        <p:spPr>
          <a:xfrm>
            <a:off x="0" y="237475"/>
            <a:ext cx="13855699" cy="1318228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علامة الطرح 22">
            <a:extLst>
              <a:ext uri="{FF2B5EF4-FFF2-40B4-BE49-F238E27FC236}">
                <a16:creationId xmlns:a16="http://schemas.microsoft.com/office/drawing/2014/main" id="{C355C52E-A4EA-6CFC-648A-3C8856A9EE41}"/>
              </a:ext>
            </a:extLst>
          </p:cNvPr>
          <p:cNvSpPr/>
          <p:nvPr/>
        </p:nvSpPr>
        <p:spPr>
          <a:xfrm>
            <a:off x="-943453" y="5871900"/>
            <a:ext cx="12729529" cy="823399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AA313015-7FC5-6F3B-88B4-B44F244E00BC}"/>
              </a:ext>
            </a:extLst>
          </p:cNvPr>
          <p:cNvSpPr/>
          <p:nvPr/>
        </p:nvSpPr>
        <p:spPr>
          <a:xfrm>
            <a:off x="12223" y="1054477"/>
            <a:ext cx="952500" cy="5318649"/>
          </a:xfrm>
          <a:prstGeom prst="rect">
            <a:avLst/>
          </a:prstGeom>
          <a:solidFill>
            <a:srgbClr val="66669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6C16E803-2B79-5F6A-5E05-F9241F9F953C}"/>
              </a:ext>
            </a:extLst>
          </p:cNvPr>
          <p:cNvSpPr/>
          <p:nvPr/>
        </p:nvSpPr>
        <p:spPr>
          <a:xfrm>
            <a:off x="1393900" y="448294"/>
            <a:ext cx="571978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rgbClr val="ED7D31"/>
                </a:solidFill>
                <a:latin typeface="Engravers MT" panose="02090707080505020304" pitchFamily="18" charset="0"/>
                <a:cs typeface="+mj-cs"/>
              </a:rPr>
              <a:t>Bio</a:t>
            </a:r>
            <a:endParaRPr lang="ar-SA" sz="1200" dirty="0">
              <a:solidFill>
                <a:srgbClr val="ED7D31"/>
              </a:solidFill>
              <a:latin typeface="Engravers MT" panose="02090707080505020304" pitchFamily="18" charset="0"/>
              <a:cs typeface="+mj-cs"/>
            </a:endParaRPr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7AF056F1-27C4-EE28-4D50-B07DCFDB2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979" y="856732"/>
            <a:ext cx="10515600" cy="1325563"/>
          </a:xfrm>
        </p:spPr>
        <p:txBody>
          <a:bodyPr>
            <a:normAutofit/>
          </a:bodyPr>
          <a:lstStyle/>
          <a:p>
            <a:pPr algn="r" rtl="1"/>
            <a:r>
              <a:rPr lang="ar-SA" sz="2400" b="1" u="sng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التطهير</a:t>
            </a:r>
            <a:endParaRPr lang="en-US" sz="2400" b="1" u="sng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33667" y="2174960"/>
            <a:ext cx="7306695" cy="296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10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1ED4C-9852-BA38-B58A-F81DB6AC3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297A0F2-1EDF-A320-25B8-8E3A236AF43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56" cy="89658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F323514A-8A62-C458-BCA5-29FEA5B5F2F7}"/>
              </a:ext>
            </a:extLst>
          </p:cNvPr>
          <p:cNvSpPr/>
          <p:nvPr/>
        </p:nvSpPr>
        <p:spPr>
          <a:xfrm>
            <a:off x="789066" y="723086"/>
            <a:ext cx="313690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666694"/>
                </a:solidFill>
                <a:latin typeface="Bodoni MT Condensed" panose="02070606080606020203" pitchFamily="18" charset="0"/>
              </a:rPr>
              <a:t>E</a:t>
            </a:r>
            <a:endParaRPr lang="ar-SA" sz="1100" dirty="0">
              <a:solidFill>
                <a:srgbClr val="666694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67EB19FE-8E76-0010-AE14-DADA097B60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79" y="354675"/>
            <a:ext cx="853043" cy="101270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6C90B2EA-F4BA-2A7E-867F-C0CF4F32F24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350" y="4885801"/>
            <a:ext cx="2425699" cy="197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علامة الطرح 21">
            <a:extLst>
              <a:ext uri="{FF2B5EF4-FFF2-40B4-BE49-F238E27FC236}">
                <a16:creationId xmlns:a16="http://schemas.microsoft.com/office/drawing/2014/main" id="{8C93FF9C-5898-8888-8D86-448D0299EFCF}"/>
              </a:ext>
            </a:extLst>
          </p:cNvPr>
          <p:cNvSpPr/>
          <p:nvPr/>
        </p:nvSpPr>
        <p:spPr>
          <a:xfrm>
            <a:off x="0" y="237475"/>
            <a:ext cx="13855699" cy="1318228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علامة الطرح 22">
            <a:extLst>
              <a:ext uri="{FF2B5EF4-FFF2-40B4-BE49-F238E27FC236}">
                <a16:creationId xmlns:a16="http://schemas.microsoft.com/office/drawing/2014/main" id="{C355C52E-A4EA-6CFC-648A-3C8856A9EE41}"/>
              </a:ext>
            </a:extLst>
          </p:cNvPr>
          <p:cNvSpPr/>
          <p:nvPr/>
        </p:nvSpPr>
        <p:spPr>
          <a:xfrm>
            <a:off x="-943453" y="5871900"/>
            <a:ext cx="12729529" cy="823399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AA313015-7FC5-6F3B-88B4-B44F244E00BC}"/>
              </a:ext>
            </a:extLst>
          </p:cNvPr>
          <p:cNvSpPr/>
          <p:nvPr/>
        </p:nvSpPr>
        <p:spPr>
          <a:xfrm>
            <a:off x="12223" y="1054477"/>
            <a:ext cx="952500" cy="5318649"/>
          </a:xfrm>
          <a:prstGeom prst="rect">
            <a:avLst/>
          </a:prstGeom>
          <a:solidFill>
            <a:srgbClr val="66669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6C16E803-2B79-5F6A-5E05-F9241F9F953C}"/>
              </a:ext>
            </a:extLst>
          </p:cNvPr>
          <p:cNvSpPr/>
          <p:nvPr/>
        </p:nvSpPr>
        <p:spPr>
          <a:xfrm>
            <a:off x="1393900" y="448294"/>
            <a:ext cx="571978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rgbClr val="ED7D31"/>
                </a:solidFill>
                <a:latin typeface="Engravers MT" panose="02090707080505020304" pitchFamily="18" charset="0"/>
                <a:cs typeface="+mj-cs"/>
              </a:rPr>
              <a:t>Bio</a:t>
            </a:r>
            <a:endParaRPr lang="ar-SA" sz="1200" dirty="0">
              <a:solidFill>
                <a:srgbClr val="ED7D31"/>
              </a:solidFill>
              <a:latin typeface="Engravers MT" panose="02090707080505020304" pitchFamily="18" charset="0"/>
              <a:cs typeface="+mj-cs"/>
            </a:endParaRPr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7AF056F1-27C4-EE28-4D50-B07DCFDB2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979" y="856732"/>
            <a:ext cx="10515600" cy="1325563"/>
          </a:xfrm>
        </p:spPr>
        <p:txBody>
          <a:bodyPr>
            <a:normAutofit/>
          </a:bodyPr>
          <a:lstStyle/>
          <a:p>
            <a:pPr algn="r" rtl="1"/>
            <a:r>
              <a:rPr lang="ar-SA" sz="2400" b="1" u="sng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التنميس </a:t>
            </a:r>
            <a:endParaRPr lang="en-US" sz="2400" b="1" u="sng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0231" y="1980998"/>
            <a:ext cx="7611537" cy="289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097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1ED4C-9852-BA38-B58A-F81DB6AC3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297A0F2-1EDF-A320-25B8-8E3A236AF43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56" cy="89658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F323514A-8A62-C458-BCA5-29FEA5B5F2F7}"/>
              </a:ext>
            </a:extLst>
          </p:cNvPr>
          <p:cNvSpPr/>
          <p:nvPr/>
        </p:nvSpPr>
        <p:spPr>
          <a:xfrm>
            <a:off x="789066" y="723086"/>
            <a:ext cx="313690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666694"/>
                </a:solidFill>
                <a:latin typeface="Bodoni MT Condensed" panose="02070606080606020203" pitchFamily="18" charset="0"/>
              </a:rPr>
              <a:t>E</a:t>
            </a:r>
            <a:endParaRPr lang="ar-SA" sz="1100" dirty="0">
              <a:solidFill>
                <a:srgbClr val="666694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67EB19FE-8E76-0010-AE14-DADA097B60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79" y="354675"/>
            <a:ext cx="853043" cy="101270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6C90B2EA-F4BA-2A7E-867F-C0CF4F32F24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350" y="4885801"/>
            <a:ext cx="2425699" cy="197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علامة الطرح 21">
            <a:extLst>
              <a:ext uri="{FF2B5EF4-FFF2-40B4-BE49-F238E27FC236}">
                <a16:creationId xmlns:a16="http://schemas.microsoft.com/office/drawing/2014/main" id="{8C93FF9C-5898-8888-8D86-448D0299EFCF}"/>
              </a:ext>
            </a:extLst>
          </p:cNvPr>
          <p:cNvSpPr/>
          <p:nvPr/>
        </p:nvSpPr>
        <p:spPr>
          <a:xfrm>
            <a:off x="0" y="237475"/>
            <a:ext cx="13855699" cy="1318228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علامة الطرح 22">
            <a:extLst>
              <a:ext uri="{FF2B5EF4-FFF2-40B4-BE49-F238E27FC236}">
                <a16:creationId xmlns:a16="http://schemas.microsoft.com/office/drawing/2014/main" id="{C355C52E-A4EA-6CFC-648A-3C8856A9EE41}"/>
              </a:ext>
            </a:extLst>
          </p:cNvPr>
          <p:cNvSpPr/>
          <p:nvPr/>
        </p:nvSpPr>
        <p:spPr>
          <a:xfrm>
            <a:off x="-943453" y="5871900"/>
            <a:ext cx="12729529" cy="823399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AA313015-7FC5-6F3B-88B4-B44F244E00BC}"/>
              </a:ext>
            </a:extLst>
          </p:cNvPr>
          <p:cNvSpPr/>
          <p:nvPr/>
        </p:nvSpPr>
        <p:spPr>
          <a:xfrm>
            <a:off x="12223" y="1054477"/>
            <a:ext cx="952500" cy="5318649"/>
          </a:xfrm>
          <a:prstGeom prst="rect">
            <a:avLst/>
          </a:prstGeom>
          <a:solidFill>
            <a:srgbClr val="66669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6C16E803-2B79-5F6A-5E05-F9241F9F953C}"/>
              </a:ext>
            </a:extLst>
          </p:cNvPr>
          <p:cNvSpPr/>
          <p:nvPr/>
        </p:nvSpPr>
        <p:spPr>
          <a:xfrm>
            <a:off x="1393900" y="448294"/>
            <a:ext cx="571978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rgbClr val="ED7D31"/>
                </a:solidFill>
                <a:latin typeface="Engravers MT" panose="02090707080505020304" pitchFamily="18" charset="0"/>
                <a:cs typeface="+mj-cs"/>
              </a:rPr>
              <a:t>Bio</a:t>
            </a:r>
            <a:endParaRPr lang="ar-SA" sz="1200" dirty="0">
              <a:solidFill>
                <a:srgbClr val="ED7D31"/>
              </a:solidFill>
              <a:latin typeface="Engravers MT" panose="02090707080505020304" pitchFamily="18" charset="0"/>
              <a:cs typeface="+mj-cs"/>
            </a:endParaRPr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7AF056F1-27C4-EE28-4D50-B07DCFDB2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979" y="856732"/>
            <a:ext cx="10515600" cy="1325563"/>
          </a:xfrm>
        </p:spPr>
        <p:txBody>
          <a:bodyPr>
            <a:normAutofit/>
          </a:bodyPr>
          <a:lstStyle/>
          <a:p>
            <a:pPr algn="r" rtl="1"/>
            <a:r>
              <a:rPr lang="ar-SA" sz="2400" b="1" u="sng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التثقيب </a:t>
            </a:r>
            <a:endParaRPr lang="en-US" sz="2400" b="1" u="sng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36806" y="2057760"/>
            <a:ext cx="7278116" cy="367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977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91793F-A6AE-EED5-DB3B-8DE17D2576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A1E522F0-29D2-49B8-9AC4-B2FBA88D781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56" cy="89658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D7E44BF1-0D5A-F464-670C-6234E374CE84}"/>
              </a:ext>
            </a:extLst>
          </p:cNvPr>
          <p:cNvSpPr/>
          <p:nvPr/>
        </p:nvSpPr>
        <p:spPr>
          <a:xfrm>
            <a:off x="789066" y="723086"/>
            <a:ext cx="313690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666694"/>
                </a:solidFill>
                <a:latin typeface="Bodoni MT Condensed" panose="02070606080606020203" pitchFamily="18" charset="0"/>
              </a:rPr>
              <a:t>E</a:t>
            </a:r>
            <a:endParaRPr lang="ar-SA" sz="1100" dirty="0">
              <a:solidFill>
                <a:srgbClr val="666694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A36DAFDC-5382-8A7E-5132-8B2A93C169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79" y="354675"/>
            <a:ext cx="853043" cy="101270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C366F496-02BD-CF63-3D90-9356A850D3C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350" y="4885801"/>
            <a:ext cx="2425699" cy="197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علامة الطرح 21">
            <a:extLst>
              <a:ext uri="{FF2B5EF4-FFF2-40B4-BE49-F238E27FC236}">
                <a16:creationId xmlns:a16="http://schemas.microsoft.com/office/drawing/2014/main" id="{96E8C289-CB96-497E-6B85-DB1325848C77}"/>
              </a:ext>
            </a:extLst>
          </p:cNvPr>
          <p:cNvSpPr/>
          <p:nvPr/>
        </p:nvSpPr>
        <p:spPr>
          <a:xfrm>
            <a:off x="0" y="237475"/>
            <a:ext cx="13855699" cy="1318228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علامة الطرح 22">
            <a:extLst>
              <a:ext uri="{FF2B5EF4-FFF2-40B4-BE49-F238E27FC236}">
                <a16:creationId xmlns:a16="http://schemas.microsoft.com/office/drawing/2014/main" id="{BFDFC11D-28EE-4E0C-8486-6CC70EC3DE25}"/>
              </a:ext>
            </a:extLst>
          </p:cNvPr>
          <p:cNvSpPr/>
          <p:nvPr/>
        </p:nvSpPr>
        <p:spPr>
          <a:xfrm>
            <a:off x="-943453" y="5871900"/>
            <a:ext cx="12729529" cy="823399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87B78374-7A3F-781B-AABE-61B41976CC9D}"/>
              </a:ext>
            </a:extLst>
          </p:cNvPr>
          <p:cNvSpPr/>
          <p:nvPr/>
        </p:nvSpPr>
        <p:spPr>
          <a:xfrm>
            <a:off x="12223" y="1054477"/>
            <a:ext cx="952500" cy="5318649"/>
          </a:xfrm>
          <a:prstGeom prst="rect">
            <a:avLst/>
          </a:prstGeom>
          <a:solidFill>
            <a:srgbClr val="66669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43AF8F96-96B2-AA5B-0A14-11F449A5A4BD}"/>
              </a:ext>
            </a:extLst>
          </p:cNvPr>
          <p:cNvSpPr/>
          <p:nvPr/>
        </p:nvSpPr>
        <p:spPr>
          <a:xfrm>
            <a:off x="1393900" y="448294"/>
            <a:ext cx="571978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rgbClr val="ED7D31"/>
                </a:solidFill>
                <a:latin typeface="Engravers MT" panose="02090707080505020304" pitchFamily="18" charset="0"/>
                <a:cs typeface="+mj-cs"/>
              </a:rPr>
              <a:t>Bio</a:t>
            </a:r>
            <a:endParaRPr lang="ar-SA" sz="1200" dirty="0">
              <a:solidFill>
                <a:srgbClr val="ED7D31"/>
              </a:solidFill>
              <a:latin typeface="Engravers MT" panose="02090707080505020304" pitchFamily="18" charset="0"/>
              <a:cs typeface="+mj-cs"/>
            </a:endParaRPr>
          </a:p>
        </p:txBody>
      </p:sp>
      <p:sp>
        <p:nvSpPr>
          <p:cNvPr id="8" name="عنوان 7">
            <a:extLst>
              <a:ext uri="{FF2B5EF4-FFF2-40B4-BE49-F238E27FC236}">
                <a16:creationId xmlns:a16="http://schemas.microsoft.com/office/drawing/2014/main" id="{FEB1221C-BCF8-B0A9-CEEB-5908E21BA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1371" cy="1648927"/>
          </a:xfrm>
        </p:spPr>
        <p:txBody>
          <a:bodyPr/>
          <a:lstStyle/>
          <a:p>
            <a:r>
              <a:rPr lang="ar-SA" sz="4800" dirty="0">
                <a:solidFill>
                  <a:schemeClr val="accent6"/>
                </a:solidFill>
              </a:rPr>
              <a:t>لوحة </a:t>
            </a:r>
            <a:r>
              <a:rPr lang="ar-SA" sz="4800" dirty="0" err="1">
                <a:solidFill>
                  <a:schemeClr val="accent6"/>
                </a:solidFill>
              </a:rPr>
              <a:t>الإختبار</a:t>
            </a:r>
            <a:r>
              <a:rPr lang="ar-SA" sz="4800" dirty="0">
                <a:solidFill>
                  <a:schemeClr val="accent6"/>
                </a:solidFill>
              </a:rPr>
              <a:t> </a:t>
            </a:r>
            <a:r>
              <a:rPr lang="en-US" sz="4800" dirty="0">
                <a:solidFill>
                  <a:schemeClr val="accent6"/>
                </a:solidFill>
              </a:rPr>
              <a:t>Test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-340144"/>
            <a:ext cx="328936" cy="680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7935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ar-SA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ar-SA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ar-SA" altLang="ar-S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" y="-187744"/>
            <a:ext cx="328936" cy="680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7935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ar-SA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ar-SA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ar-SA" altLang="ar-S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46905" y="1683353"/>
            <a:ext cx="7763958" cy="447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10432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2026</TotalTime>
  <Words>62</Words>
  <Application>Microsoft Office PowerPoint</Application>
  <PresentationFormat>شاشة عريضة</PresentationFormat>
  <Paragraphs>45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8" baseType="lpstr">
      <vt:lpstr>Arial</vt:lpstr>
      <vt:lpstr>Bodoni MT Condensed</vt:lpstr>
      <vt:lpstr>Calibri</vt:lpstr>
      <vt:lpstr>Calibri Light</vt:lpstr>
      <vt:lpstr>Engravers MT</vt:lpstr>
      <vt:lpstr>Times New Roman</vt:lpstr>
      <vt:lpstr>نسق Office</vt:lpstr>
      <vt:lpstr>عرض تقديمي في PowerPoint</vt:lpstr>
      <vt:lpstr>عرض تقديمي في PowerPoint</vt:lpstr>
      <vt:lpstr>بناء اللوحات :</vt:lpstr>
      <vt:lpstr>اللوحة المطبوعة PCB</vt:lpstr>
      <vt:lpstr>الذرة الكهربائية  </vt:lpstr>
      <vt:lpstr>التطهير</vt:lpstr>
      <vt:lpstr>التنميس </vt:lpstr>
      <vt:lpstr>التثقيب </vt:lpstr>
      <vt:lpstr>لوحة الإختبار Test</vt:lpstr>
      <vt:lpstr>تطبيقات  </vt:lpstr>
      <vt:lpstr>تطبيقات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ACER</dc:creator>
  <cp:lastModifiedBy>HP</cp:lastModifiedBy>
  <cp:revision>86</cp:revision>
  <dcterms:created xsi:type="dcterms:W3CDTF">2025-02-10T16:14:19Z</dcterms:created>
  <dcterms:modified xsi:type="dcterms:W3CDTF">2026-05-16T14:36:30Z</dcterms:modified>
</cp:coreProperties>
</file>