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65" r:id="rId2"/>
    <p:sldId id="287" r:id="rId3"/>
    <p:sldId id="288" r:id="rId4"/>
    <p:sldId id="289" r:id="rId5"/>
    <p:sldId id="302" r:id="rId6"/>
    <p:sldId id="303" r:id="rId7"/>
    <p:sldId id="304" r:id="rId8"/>
    <p:sldId id="299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66669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 autoAdjust="0"/>
    <p:restoredTop sz="94598" autoAdjust="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2AEE6136-4761-4DFF-B470-D3E0EB2DB20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828EA342-EE7E-4C22-A54C-02329995E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A342-EE7E-4C22-A54C-02329995E3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8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65853-8D50-4E37-8872-EDB2B7F30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DF7E58-7158-43E7-B259-1D03ECC92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F87374-DDFA-4D8A-93A9-0DCDEE1EC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9DEEF5-60D1-48CD-BEB2-A1CFFD459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94E34-5233-45A9-B85A-2F5E4AA0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5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6F97D7-74A0-42AD-A0FB-A2E3A01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52E2ED-63C0-4F74-9E04-889DAA789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34A327-F9E0-428F-818F-7A91C648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D18F22-55AB-4766-8C19-58956717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EFB79C-C9A5-49CB-98BB-29810CA1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614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0AADC4-2D7F-47DF-98BC-A0526BF44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81D8CAF-D977-44FB-9912-F716DD6B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9187C7-BB7B-4A83-8D22-5CDE70CD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E1871E-155D-46B6-97F6-177B21350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EB325-72A2-4220-AA62-9BCDCE5F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4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851789-04B5-4830-8423-0EEDE604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2444F0-6A9A-4417-8ED9-AD199E0F4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F6DE88-C078-4ECB-B47B-BA5C3E0D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D03728-CBD6-4FDD-96AC-8B8DCC28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65168A-34B2-4D6D-8151-56D16B72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06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7F21B-2242-4065-A5FF-5490C59B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50BB43-3833-45A2-9DFD-A13747266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249D9D-3421-47FC-B5F2-DFE59A98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C0DE24-355F-4831-A5AC-AB91FA8F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63F347-1227-4FE8-90C1-2AE724B79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7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6BF66D-5343-457B-8369-AE3A4DB2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BF60C7-AA32-40C9-85C0-0883339B3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C1438E-C553-4119-B57C-203BAD042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714A92-29DA-4780-BA96-24CFF01D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05D289-F6EA-457C-855F-0B8C70E6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4559C9-F2DF-4418-A9DD-A0B61563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2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9D2364-77A4-45CD-B4A5-72282477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781874-DF2E-47B0-8930-AC7286E67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7B9B6D-60E5-4803-BCAD-C826ED73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8FD7701-1B7D-4885-A36E-3D4110625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96B8FF5-729D-4270-9518-42094D70A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D17B8C2-4F3B-44E4-8CC6-65A4670C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9AA9A7-1B3D-476B-9D3C-84B49F73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8CFBEE-E2AD-4345-81A8-5C4E48A3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90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ADA602-A4A3-4B7B-8985-F4124305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9DA82D7-DA62-4DBC-9151-0C91B09C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3C1022-A1FE-47B5-BA99-D221545A6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DA10644-E293-4A67-9670-3E7ECBAD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79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DEF52B4-C08D-4840-BAF3-4BE262C2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946AEDD-8081-4438-A20D-90348C90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67FF98-9ECE-489D-9725-A216AA43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248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0453A-3710-4E25-9908-06B3D669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525BA5-E752-4EE6-971B-620C98B70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FEB6B5-A542-43A1-AAD1-FB92E1EB6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5B4DDA-3573-4A51-B077-F2D9A928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2BB82E-971E-42EB-B446-15DB8BE6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71A581-1A4A-4D1C-8F0C-793E4848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5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276BF-F5FF-4F18-8D80-DF02D3C1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131CB68-3408-4253-9B62-AABB52D93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A2F93B-D20A-4013-96E2-85EE7CED4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B3C236-16C1-4B62-BFB3-D54B40E3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122AE5-7EAE-4915-B426-55ADC772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FE5F38-354A-4A5C-9FFE-8C99262B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2875187-0C84-4DA7-B62E-1DE0212C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620F0A-98D8-428D-9451-46343C2AF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37A8B2-69F4-4C92-AD37-C5CA927E0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815BD-3BB2-4204-85ED-80FBBB9DD668}" type="datetimeFigureOut">
              <a:rPr lang="ar-SA" smtClean="0"/>
              <a:t>05/11/47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D8DCB9-2668-4950-9D25-68D8E0D04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DF638A-FE20-42A2-9205-25083FA7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04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10" Type="http://schemas.openxmlformats.org/officeDocument/2006/relationships/image" Target="../media/image12.png"/><Relationship Id="rId4" Type="http://schemas.microsoft.com/office/2007/relationships/hdphoto" Target="../media/hdphoto1.wdp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952500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16510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600552" y="5871900"/>
            <a:ext cx="11849578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457400" y="5498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EF6FA174-3F07-49EF-B6C8-C8CC4E0E5EF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537" y="4885800"/>
            <a:ext cx="2291239" cy="1487325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663DC6C8-6A3B-47CE-84A4-E183961E8399}"/>
              </a:ext>
            </a:extLst>
          </p:cNvPr>
          <p:cNvSpPr/>
          <p:nvPr/>
        </p:nvSpPr>
        <p:spPr>
          <a:xfrm>
            <a:off x="1393900" y="1972198"/>
            <a:ext cx="9998000" cy="272528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5400" dirty="0"/>
              <a:t>أكاديمية بوابة الرواد التعليم العالي</a:t>
            </a:r>
          </a:p>
          <a:p>
            <a:pPr algn="ctr"/>
            <a:endParaRPr lang="ar-SA" sz="5400" dirty="0"/>
          </a:p>
          <a:p>
            <a:pPr algn="ctr"/>
            <a:r>
              <a:rPr lang="ar-SA" sz="3200" dirty="0" smtClean="0"/>
              <a:t>نجران-1447هـ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1098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EA0BD7-E82E-4C78-9526-0B532D38A1B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575608" y="1188860"/>
            <a:ext cx="9778386" cy="5049881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endParaRPr lang="ar-SA" sz="4400" b="1" u="sng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ar-SA" sz="4400" b="1" u="sng" dirty="0" smtClean="0">
                <a:solidFill>
                  <a:srgbClr val="C00000"/>
                </a:solidFill>
              </a:rPr>
              <a:t>مقرر :مهارات التعلم </a:t>
            </a:r>
          </a:p>
          <a:p>
            <a:pPr marL="0" indent="0" algn="ctr">
              <a:buNone/>
            </a:pPr>
            <a:endParaRPr lang="ar-SA" sz="4400" b="1" dirty="0" smtClean="0"/>
          </a:p>
          <a:p>
            <a:pPr marL="0" indent="0" algn="ctr">
              <a:buNone/>
            </a:pPr>
            <a:r>
              <a:rPr lang="ar-SA" sz="4400" b="1" dirty="0" smtClean="0"/>
              <a:t>قسم تقنية الأجهزة </a:t>
            </a:r>
            <a:r>
              <a:rPr lang="ar-SA" sz="4400" b="1" dirty="0" smtClean="0"/>
              <a:t>الطبية</a:t>
            </a:r>
          </a:p>
          <a:p>
            <a:pPr marL="0" indent="0" algn="ctr">
              <a:buNone/>
            </a:pPr>
            <a:r>
              <a:rPr lang="ar-SA" sz="4400" b="1" dirty="0" smtClean="0"/>
              <a:t>&amp;</a:t>
            </a:r>
          </a:p>
          <a:p>
            <a:pPr marL="0" indent="0" algn="ctr">
              <a:buNone/>
            </a:pPr>
            <a:r>
              <a:rPr lang="ar-SA" sz="4400" b="1" dirty="0" smtClean="0"/>
              <a:t>قسم تقنية السلامة والصحة المهنية </a:t>
            </a:r>
            <a:endParaRPr lang="ar-SA" sz="4400" b="1" dirty="0" smtClean="0"/>
          </a:p>
          <a:p>
            <a:pPr marL="0" indent="0" algn="ctr">
              <a:buNone/>
            </a:pPr>
            <a:r>
              <a:rPr lang="ar-SA" sz="4400" b="1" dirty="0" smtClean="0"/>
              <a:t>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60685" y="1453491"/>
            <a:ext cx="2629847" cy="423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1793F-A6AE-EED5-DB3B-8DE17D25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E522F0-29D2-49B8-9AC4-B2FBA88D78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D7E44BF1-0D5A-F464-670C-6234E374CE84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36DAFDC-5382-8A7E-5132-8B2A93C16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366F496-02BD-CF63-3D90-9356A850D3C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96E8C289-CB96-497E-6B85-DB1325848C77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DFC11D-28EE-4E0C-8486-6CC70EC3DE2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87B78374-7A3F-781B-AABE-61B41976CC9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3AF8F96-96B2-AA5B-0A14-11F449A5A4BD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8" name="عنوان 7">
            <a:extLst>
              <a:ext uri="{FF2B5EF4-FFF2-40B4-BE49-F238E27FC236}">
                <a16:creationId xmlns:a16="http://schemas.microsoft.com/office/drawing/2014/main" id="{FEB1221C-BCF8-B0A9-CEEB-5908E21BA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800" dirty="0" smtClean="0">
                <a:solidFill>
                  <a:schemeClr val="accent6"/>
                </a:solidFill>
              </a:rPr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3401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-1877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صورة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17910" y="1291214"/>
            <a:ext cx="4232248" cy="444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1ED4C-9852-BA38-B58A-F81DB6AC3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7A0F2-1EDF-A320-25B8-8E3A236AF4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23514A-8A62-C458-BCA5-29FEA5B5F2F7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7EB19FE-8E76-0010-AE14-DADA097B60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C90B2EA-F4BA-2A7E-867F-C0CF4F32F2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8C93FF9C-5898-8888-8D86-448D0299EFC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C355C52E-A4EA-6CFC-648A-3C8856A9EE4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A313015-7FC5-6F3B-88B4-B44F244E00B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C16E803-2B79-5F6A-5E05-F9241F9F953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7AF056F1-27C4-EE28-4D50-B07DCFDB2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979" y="856732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ar-SA" sz="2400" b="1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مفهوم التعليم </a:t>
            </a:r>
            <a:endParaRPr lang="en-US" sz="2400" b="1" u="sng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3195748" y="1793178"/>
            <a:ext cx="6354062" cy="40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7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التعليم والتعلم 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5358" y="2230244"/>
            <a:ext cx="8235691" cy="2711528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684" y="2049714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54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9C35B-D7CD-660F-55AC-9DF51EF3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9FE8ED-EF22-EF09-72E4-10C02BF4616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32358276-9C5D-C5C2-7CA3-A8FBC1E12200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582397A-AFC4-18E0-B218-D81430B7E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C74716C-6CE5-E001-7B91-DF5B26A044E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6CB4073A-DA4E-3F19-BA76-D1520D098ED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شروط التعلم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42FCE785-5C72-25D9-82AC-85963F90C8F2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88EF72F-0140-8ACF-4AA6-3C11886E5216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E6879AD-E87A-5874-FC59-B0D03A222560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5879" y="1826690"/>
            <a:ext cx="9727648" cy="348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C0793-FD81-1E40-0029-1BB101F0F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7A6A465-642F-60D7-B52D-C291C1D712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9B3728-DF6F-5F8C-ED2B-E479AF6FB603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536F967-5D49-51E0-977A-F9E5141DF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1B005A8-083A-5BE5-1C2B-E19FAA13FA5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5298F8BB-1630-28B2-5911-F1DDEFCD984E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عوامل تحسين التعلم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6332A85B-2E26-1097-93D0-220143BA1D3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F120FD0-0595-C36D-872D-00C8421FC75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DDBF95-BE20-DB3F-82B6-EC2AA0F895BE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95259" y="1694985"/>
            <a:ext cx="4029637" cy="304045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384" y="1514482"/>
            <a:ext cx="4194717" cy="419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8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793EA-9F56-4D9F-7297-B2DC099DE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E0C2C23-1842-EE41-1E42-FD7CD1A307D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70771B93-7D98-F446-2BD6-BA4D12722E5B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3376DD6A-654B-2931-B945-0BC9A683F1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0A95F7C3-83EA-4079-148C-A6DFACEA9A14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4C63C0F2-FE94-D53A-CE4F-25265E87581B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9616797C-7F60-1933-EA8D-7CECD951417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DA5B9B19-56D1-62F6-2822-F3133E89A7E3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119B441-A458-0F91-6704-46C421D4ABF8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102756" y="1122362"/>
            <a:ext cx="10683320" cy="5055413"/>
          </a:xfrm>
        </p:spPr>
        <p:txBody>
          <a:bodyPr>
            <a:normAutofit/>
          </a:bodyPr>
          <a:lstStyle/>
          <a:p>
            <a:r>
              <a:rPr lang="ar-SA" dirty="0">
                <a:solidFill>
                  <a:srgbClr val="FF0000"/>
                </a:solidFill>
              </a:rPr>
              <a:t>تحميل </a:t>
            </a:r>
            <a:r>
              <a:rPr lang="ar-SA" dirty="0" smtClean="0">
                <a:solidFill>
                  <a:srgbClr val="FF0000"/>
                </a:solidFill>
              </a:rPr>
              <a:t>المحاضرة؟؟</a:t>
            </a:r>
            <a:br>
              <a:rPr lang="ar-SA" dirty="0" smtClean="0">
                <a:solidFill>
                  <a:srgbClr val="FF0000"/>
                </a:solidFill>
              </a:rPr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4800" dirty="0" smtClean="0"/>
              <a:t>نرجو </a:t>
            </a:r>
            <a:r>
              <a:rPr lang="ar-SA" sz="4800" dirty="0"/>
              <a:t>منكم الدخول إلى المنصة التعليمية لتحميل المحاضرة كاملة، والاستفادة من جميع الخصائص والموارد الإضافية المتوفرة عليها.</a:t>
            </a:r>
            <a:r>
              <a:rPr lang="ar-SA" dirty="0"/>
              <a:t/>
            </a:r>
            <a:br>
              <a:rPr lang="ar-SA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6275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57</Words>
  <Application>Microsoft Office PowerPoint</Application>
  <PresentationFormat>شاشة عريضة</PresentationFormat>
  <Paragraphs>37</Paragraphs>
  <Slides>8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Arial</vt:lpstr>
      <vt:lpstr>Bodoni MT Condensed</vt:lpstr>
      <vt:lpstr>Calibri</vt:lpstr>
      <vt:lpstr>Calibri Light</vt:lpstr>
      <vt:lpstr>Engravers MT</vt:lpstr>
      <vt:lpstr>Times New Roman</vt:lpstr>
      <vt:lpstr>نسق Office</vt:lpstr>
      <vt:lpstr>عرض تقديمي في PowerPoint</vt:lpstr>
      <vt:lpstr>عرض تقديمي في PowerPoint</vt:lpstr>
      <vt:lpstr> </vt:lpstr>
      <vt:lpstr>مفهوم التعليم </vt:lpstr>
      <vt:lpstr>عرض تقديمي في PowerPoint</vt:lpstr>
      <vt:lpstr>عرض تقديمي في PowerPoint</vt:lpstr>
      <vt:lpstr>عرض تقديمي في PowerPoint</vt:lpstr>
      <vt:lpstr>تحميل المحاضرة؟؟  نرجو منكم الدخول إلى المنصة التعليمية لتحميل المحاضرة كاملة، والاستفادة من جميع الخصائص والموارد الإضافية المتوفرة عليها.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HP</cp:lastModifiedBy>
  <cp:revision>80</cp:revision>
  <dcterms:created xsi:type="dcterms:W3CDTF">2025-02-10T16:14:19Z</dcterms:created>
  <dcterms:modified xsi:type="dcterms:W3CDTF">2026-04-21T17:23:51Z</dcterms:modified>
</cp:coreProperties>
</file>