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1"/>
  </p:notesMasterIdLst>
  <p:sldIdLst>
    <p:sldId id="265" r:id="rId2"/>
    <p:sldId id="287" r:id="rId3"/>
    <p:sldId id="288" r:id="rId4"/>
    <p:sldId id="289" r:id="rId5"/>
    <p:sldId id="307" r:id="rId6"/>
    <p:sldId id="302" r:id="rId7"/>
    <p:sldId id="308" r:id="rId8"/>
    <p:sldId id="309" r:id="rId9"/>
    <p:sldId id="303" r:id="rId1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ER" initials="A" lastIdx="1" clrIdx="0">
    <p:extLst>
      <p:ext uri="{19B8F6BF-5375-455C-9EA6-DF929625EA0E}">
        <p15:presenceInfo xmlns:p15="http://schemas.microsoft.com/office/powerpoint/2012/main" userId="AC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D31"/>
    <a:srgbClr val="66669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 autoAdjust="0"/>
    <p:restoredTop sz="94598" autoAdjust="0"/>
  </p:normalViewPr>
  <p:slideViewPr>
    <p:cSldViewPr snapToGrid="0">
      <p:cViewPr varScale="1">
        <p:scale>
          <a:sx n="84" d="100"/>
          <a:sy n="84" d="100"/>
        </p:scale>
        <p:origin x="-216" y="19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2AEE6136-4761-4DFF-B470-D3E0EB2DB200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828EA342-EE7E-4C22-A54C-02329995E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9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F565853-8D50-4E37-8872-EDB2B7F305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3DF7E58-7158-43E7-B259-1D03ECC922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9F87374-DDFA-4D8A-93A9-0DCDEE1EC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03/12/47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39DEEF5-60D1-48CD-BEB2-A1CFFD459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F894E34-5233-45A9-B85A-2F5E4AA0E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50545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A6F97D7-74A0-42AD-A0FB-A2E3A01DB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852E2ED-63C0-4F74-9E04-889DAA7893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634A327-F9E0-428F-818F-7A91C648D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03/12/47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5D18F22-55AB-4766-8C19-589567170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3EFB79C-C9A5-49CB-98BB-29810CA14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56142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10AADC4-2D7F-47DF-98BC-A0526BF449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81D8CAF-D977-44FB-9912-F716DD6BDB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29187C7-BB7B-4A83-8D22-5CDE70CD2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03/12/47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8E1871E-155D-46B6-97F6-177B21350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C6EB325-72A2-4220-AA62-9BCDCE5FF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47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0851789-04B5-4830-8423-0EEDE6049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72444F0-6A9A-4417-8ED9-AD199E0F4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4F6DE88-C078-4ECB-B47B-BA5C3E0D1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03/12/47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BD03728-CBD6-4FDD-96AC-8B8DCC288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865168A-34B2-4D6D-8151-56D16B72C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7067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4D7F21B-2242-4065-A5FF-5490C59B8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950BB43-3833-45A2-9DFD-A13747266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9249D9D-3421-47FC-B5F2-DFE59A983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03/12/47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7C0DE24-355F-4831-A5AC-AB91FA8F9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663F347-1227-4FE8-90C1-2AE724B79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70746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B6BF66D-5343-457B-8369-AE3A4DB23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4BF60C7-AA32-40C9-85C0-0883339B3C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CC1438E-C553-4119-B57C-203BAD042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B714A92-29DA-4780-BA96-24CFF01D0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03/12/47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505D289-F6EA-457C-855F-0B8C70E63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B4559C9-F2DF-4418-A9DD-A0B61563D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5238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C9D2364-77A4-45CD-B4A5-72282477A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D781874-DF2E-47B0-8930-AC7286E67D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B7B9B6D-60E5-4803-BCAD-C826ED73AE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8FD7701-1B7D-4885-A36E-3D41106255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96B8FF5-729D-4270-9518-42094D70AA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D17B8C2-4F3B-44E4-8CC6-65A4670CA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03/12/47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69AA9A7-1B3D-476B-9D3C-84B49F732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18CFBEE-E2AD-4345-81A8-5C4E48A37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3909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ADA602-A4A3-4B7B-8985-F41243054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9DA82D7-DA62-4DBC-9151-0C91B09C7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03/12/47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A3C1022-A1FE-47B5-BA99-D221545A6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DA10644-E293-4A67-9670-3E7ECBAD2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8793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DEF52B4-C08D-4840-BAF3-4BE262C2A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03/12/47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946AEDD-8081-4438-A20D-90348C909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B67FF98-9ECE-489D-9725-A216AA433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12481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20453A-3710-4E25-9908-06B3D6698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9525BA5-E752-4EE6-971B-620C98B70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BFEB6B5-A542-43A1-AAD1-FB92E1EB6D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5B4DDA-3573-4A51-B077-F2D9A9282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03/12/47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B2BB82E-971E-42EB-B446-15DB8BE66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571A581-1A4A-4D1C-8F0C-793E48488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0534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F276BF-F5FF-4F18-8D80-DF02D3C1E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131CB68-3408-4253-9B62-AABB52D932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0A2F93B-D20A-4013-96E2-85EE7CED4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FB3C236-16C1-4B62-BFB3-D54B40E34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03/12/47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2122AE5-7EAE-4915-B426-55ADC772F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7FE5F38-354A-4A5C-9FFE-8C99262B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16815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2875187-0C84-4DA7-B62E-1DE0212C0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D620F0A-98D8-428D-9451-46343C2AFE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F37A8B2-69F4-4C92-AD37-C5CA927E0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815BD-3BB2-4204-85ED-80FBBB9DD668}" type="datetimeFigureOut">
              <a:rPr lang="ar-SA" smtClean="0"/>
              <a:t>03/12/47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4D8DCB9-2668-4950-9D25-68D8E0D049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DF638A-FE20-42A2-9205-25083FA7F5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26040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10" Type="http://schemas.openxmlformats.org/officeDocument/2006/relationships/image" Target="../media/image14.png"/><Relationship Id="rId4" Type="http://schemas.openxmlformats.org/officeDocument/2006/relationships/image" Target="../media/image2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D824066D-E3A8-493C-8588-FC746466CF4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16E756FF-B7BE-4208-B105-9D5D156781E9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861156DC-5864-4A3B-A114-351E3AC8D0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952500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E66C9839-6129-4152-9309-B25FC7F2D079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E3F90C18-F120-4FBE-B270-946E925E0957}"/>
              </a:ext>
            </a:extLst>
          </p:cNvPr>
          <p:cNvSpPr/>
          <p:nvPr/>
        </p:nvSpPr>
        <p:spPr>
          <a:xfrm>
            <a:off x="16510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84C159A4-36F9-42E2-99F4-CB0105F92C14}"/>
              </a:ext>
            </a:extLst>
          </p:cNvPr>
          <p:cNvSpPr/>
          <p:nvPr/>
        </p:nvSpPr>
        <p:spPr>
          <a:xfrm>
            <a:off x="-600552" y="5871900"/>
            <a:ext cx="11849578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0192CEBB-89FF-4EBE-AE00-F7E227715FE5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C589E1D1-728F-4ACC-AC83-428FFF8353E7}"/>
              </a:ext>
            </a:extLst>
          </p:cNvPr>
          <p:cNvSpPr/>
          <p:nvPr/>
        </p:nvSpPr>
        <p:spPr>
          <a:xfrm>
            <a:off x="1457400" y="5498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pic>
        <p:nvPicPr>
          <p:cNvPr id="30" name="صورة 29">
            <a:extLst>
              <a:ext uri="{FF2B5EF4-FFF2-40B4-BE49-F238E27FC236}">
                <a16:creationId xmlns:a16="http://schemas.microsoft.com/office/drawing/2014/main" id="{EF6FA174-3F07-49EF-B6C8-C8CC4E0E5EF8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8537" y="4885800"/>
            <a:ext cx="2291239" cy="1487325"/>
          </a:xfrm>
          <a:prstGeom prst="rect">
            <a:avLst/>
          </a:prstGeom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663DC6C8-6A3B-47CE-84A4-E183961E8399}"/>
              </a:ext>
            </a:extLst>
          </p:cNvPr>
          <p:cNvSpPr/>
          <p:nvPr/>
        </p:nvSpPr>
        <p:spPr>
          <a:xfrm>
            <a:off x="1393900" y="1972198"/>
            <a:ext cx="9998000" cy="2725281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5400" dirty="0"/>
              <a:t>أكاديمية بوابة الرواد التعليم العالي</a:t>
            </a:r>
          </a:p>
          <a:p>
            <a:pPr algn="ctr"/>
            <a:endParaRPr lang="ar-SA" sz="5400" dirty="0"/>
          </a:p>
          <a:p>
            <a:pPr algn="ctr"/>
            <a:r>
              <a:rPr lang="ar-SA" sz="3200" dirty="0" smtClean="0"/>
              <a:t>نجران-1447هـ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210986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D824066D-E3A8-493C-8588-FC746466CF4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16E756FF-B7BE-4208-B105-9D5D156781E9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861156DC-5864-4A3B-A114-351E3AC8D0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E66C9839-6129-4152-9309-B25FC7F2D079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E3F90C18-F120-4FBE-B270-946E925E0957}"/>
              </a:ext>
            </a:extLst>
          </p:cNvPr>
          <p:cNvSpPr/>
          <p:nvPr/>
        </p:nvSpPr>
        <p:spPr>
          <a:xfrm>
            <a:off x="-381372" y="377236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84C159A4-36F9-42E2-99F4-CB0105F92C14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0192CEBB-89FF-4EBE-AE00-F7E227715FE5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C589E1D1-728F-4ACC-AC83-428FFF8353E7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6EA0BD7-E82E-4C78-9526-0B532D38A1BB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4959970" y="925409"/>
            <a:ext cx="7414798" cy="4913911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ar-SA" sz="4400" b="1" dirty="0" smtClean="0"/>
              <a:t>مادة :هندسة كهربائية 1</a:t>
            </a:r>
          </a:p>
          <a:p>
            <a:pPr marL="0" indent="0" algn="ctr">
              <a:buNone/>
            </a:pPr>
            <a:r>
              <a:rPr lang="ar-SA" sz="4400" b="1" dirty="0" smtClean="0"/>
              <a:t>قسم تقنية الأجهزة الطبية</a:t>
            </a:r>
          </a:p>
          <a:p>
            <a:pPr marL="0" indent="0" algn="ctr">
              <a:buNone/>
            </a:pPr>
            <a:r>
              <a:rPr lang="ar-SA" sz="4400" b="1" dirty="0" smtClean="0"/>
              <a:t> </a:t>
            </a:r>
            <a:endParaRPr lang="ar-SA" sz="4400" b="1" dirty="0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213" y="1432542"/>
            <a:ext cx="4483411" cy="4658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752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91793F-A6AE-EED5-DB3B-8DE17D2576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A1E522F0-29D2-49B8-9AC4-B2FBA88D7815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D7E44BF1-0D5A-F464-670C-6234E374CE84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A36DAFDC-5382-8A7E-5132-8B2A93C169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C366F496-02BD-CF63-3D90-9356A850D3CD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96E8C289-CB96-497E-6B85-DB1325848C77}"/>
              </a:ext>
            </a:extLst>
          </p:cNvPr>
          <p:cNvSpPr/>
          <p:nvPr/>
        </p:nvSpPr>
        <p:spPr>
          <a:xfrm>
            <a:off x="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الوحدة الرابعة :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BFDFC11D-28EE-4E0C-8486-6CC70EC3DE25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87B78374-7A3F-781B-AABE-61B41976CC9D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43AF8F96-96B2-AA5B-0A14-11F449A5A4BD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-340144"/>
            <a:ext cx="328936" cy="680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7935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ar-SA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ar-SA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ar-SA" alt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52400" y="-187744"/>
            <a:ext cx="328936" cy="680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7935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ar-SA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ar-SA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ar-SA" alt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55242" y="2617375"/>
            <a:ext cx="6439799" cy="153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261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71ED4C-9852-BA38-B58A-F81DB6AC3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B297A0F2-1EDF-A320-25B8-8E3A236AF433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F323514A-8A62-C458-BCA5-29FEA5B5F2F7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67EB19FE-8E76-0010-AE14-DADA097B60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6C90B2EA-F4BA-2A7E-867F-C0CF4F32F24D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8C93FF9C-5898-8888-8D86-448D0299EFCF}"/>
              </a:ext>
            </a:extLst>
          </p:cNvPr>
          <p:cNvSpPr/>
          <p:nvPr/>
        </p:nvSpPr>
        <p:spPr>
          <a:xfrm>
            <a:off x="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4000" b="1" dirty="0" smtClean="0">
                <a:solidFill>
                  <a:schemeClr val="accent6"/>
                </a:solidFill>
              </a:rPr>
              <a:t>توصيل المقاومات على </a:t>
            </a:r>
            <a:r>
              <a:rPr lang="ar-SA" sz="4000" b="1" dirty="0" smtClean="0">
                <a:solidFill>
                  <a:schemeClr val="accent6"/>
                </a:solidFill>
              </a:rPr>
              <a:t>التوازي </a:t>
            </a:r>
            <a:r>
              <a:rPr lang="ar-SA" sz="4000" b="1" dirty="0" smtClean="0">
                <a:solidFill>
                  <a:schemeClr val="accent6"/>
                </a:solidFill>
              </a:rPr>
              <a:t>:</a:t>
            </a:r>
            <a:endParaRPr lang="ar-SA" sz="4000" b="1" dirty="0">
              <a:solidFill>
                <a:schemeClr val="accent6"/>
              </a:solidFill>
            </a:endParaRPr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C355C52E-A4EA-6CFC-648A-3C8856A9EE41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AA313015-7FC5-6F3B-88B4-B44F244E00BC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6C16E803-2B79-5F6A-5E05-F9241F9F953C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98595" y="1243044"/>
            <a:ext cx="7631858" cy="4910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476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71ED4C-9852-BA38-B58A-F81DB6AC3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B297A0F2-1EDF-A320-25B8-8E3A236AF433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F323514A-8A62-C458-BCA5-29FEA5B5F2F7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67EB19FE-8E76-0010-AE14-DADA097B60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6C90B2EA-F4BA-2A7E-867F-C0CF4F32F24D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8C93FF9C-5898-8888-8D86-448D0299EFCF}"/>
              </a:ext>
            </a:extLst>
          </p:cNvPr>
          <p:cNvSpPr/>
          <p:nvPr/>
        </p:nvSpPr>
        <p:spPr>
          <a:xfrm>
            <a:off x="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4000" b="1" dirty="0" smtClean="0">
                <a:solidFill>
                  <a:schemeClr val="accent6"/>
                </a:solidFill>
              </a:rPr>
              <a:t>توصيل المقاومات على </a:t>
            </a:r>
            <a:r>
              <a:rPr lang="ar-SA" sz="4000" b="1" dirty="0" smtClean="0">
                <a:solidFill>
                  <a:schemeClr val="accent6"/>
                </a:solidFill>
              </a:rPr>
              <a:t>التوازي </a:t>
            </a:r>
            <a:r>
              <a:rPr lang="ar-SA" sz="4000" b="1" dirty="0" smtClean="0">
                <a:solidFill>
                  <a:schemeClr val="accent6"/>
                </a:solidFill>
              </a:rPr>
              <a:t>:</a:t>
            </a:r>
            <a:endParaRPr lang="ar-SA" sz="4000" b="1" dirty="0">
              <a:solidFill>
                <a:schemeClr val="accent6"/>
              </a:solidFill>
            </a:endParaRPr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C355C52E-A4EA-6CFC-648A-3C8856A9EE41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AA313015-7FC5-6F3B-88B4-B44F244E00BC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6C16E803-2B79-5F6A-5E05-F9241F9F953C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30322" y="2308667"/>
            <a:ext cx="7516274" cy="2810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046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69E881-E926-DFA4-3472-69E1B2315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B749FB6-ADFD-D54C-AC3C-3622120E5F6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198A10B6-192F-8D1C-790F-D783F0A0933E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A5C7FFC8-8A26-AB2C-0D9E-911BC8734F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66A93146-801F-B35A-1F85-B4420D20CC27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19C1626C-8E17-C80B-12F9-5DA4A9C98999}"/>
              </a:ext>
            </a:extLst>
          </p:cNvPr>
          <p:cNvSpPr/>
          <p:nvPr/>
        </p:nvSpPr>
        <p:spPr>
          <a:xfrm>
            <a:off x="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600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مثال 1:</a:t>
            </a:r>
            <a:endParaRPr lang="ar-SA" sz="3600" b="1" u="sng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8B359934-8317-6957-7464-58F669F753D7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AF208E93-BBE6-A8DD-DC3A-E72F87ACC1C5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A60001D4-B5DB-2C98-FABC-B603F4EB0E1C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59464" y="1494166"/>
            <a:ext cx="8697539" cy="4439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543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69E881-E926-DFA4-3472-69E1B2315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B749FB6-ADFD-D54C-AC3C-3622120E5F6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198A10B6-192F-8D1C-790F-D783F0A0933E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A5C7FFC8-8A26-AB2C-0D9E-911BC8734F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66A93146-801F-B35A-1F85-B4420D20CC27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19C1626C-8E17-C80B-12F9-5DA4A9C98999}"/>
              </a:ext>
            </a:extLst>
          </p:cNvPr>
          <p:cNvSpPr/>
          <p:nvPr/>
        </p:nvSpPr>
        <p:spPr>
          <a:xfrm>
            <a:off x="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600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مثال </a:t>
            </a:r>
            <a:r>
              <a:rPr lang="ar-SA" sz="3600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</a:t>
            </a:r>
            <a:endParaRPr lang="ar-SA" sz="3600" b="1" u="sng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8B359934-8317-6957-7464-58F669F753D7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AF208E93-BBE6-A8DD-DC3A-E72F87ACC1C5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A60001D4-B5DB-2C98-FABC-B603F4EB0E1C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33132" y="1357475"/>
            <a:ext cx="7459046" cy="4712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453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69E881-E926-DFA4-3472-69E1B2315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B749FB6-ADFD-D54C-AC3C-3622120E5F6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198A10B6-192F-8D1C-790F-D783F0A0933E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A5C7FFC8-8A26-AB2C-0D9E-911BC8734F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66A93146-801F-B35A-1F85-B4420D20CC27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19C1626C-8E17-C80B-12F9-5DA4A9C98999}"/>
              </a:ext>
            </a:extLst>
          </p:cNvPr>
          <p:cNvSpPr/>
          <p:nvPr/>
        </p:nvSpPr>
        <p:spPr>
          <a:xfrm>
            <a:off x="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600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مثال </a:t>
            </a:r>
            <a:r>
              <a:rPr lang="ar-SA" sz="3600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3:</a:t>
            </a:r>
            <a:endParaRPr lang="ar-SA" sz="3600" b="1" u="sng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8B359934-8317-6957-7464-58F669F753D7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AF208E93-BBE6-A8DD-DC3A-E72F87ACC1C5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A60001D4-B5DB-2C98-FABC-B603F4EB0E1C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98234" y="1297738"/>
            <a:ext cx="7742080" cy="483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975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9C35B-D7CD-660F-55AC-9DF51EF357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A19FE8ED-EF22-EF09-72E4-10C02BF4616D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32358276-9C5D-C5C2-7CA3-A8FBC1E12200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6582397A-AFC4-18E0-B218-D81430B7E2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5C74716C-6CE5-E001-7B91-DF5B26A044EF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6CB4073A-DA4E-3F19-BA76-D1520D098EDF}"/>
              </a:ext>
            </a:extLst>
          </p:cNvPr>
          <p:cNvSpPr/>
          <p:nvPr/>
        </p:nvSpPr>
        <p:spPr>
          <a:xfrm>
            <a:off x="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600" b="1" u="sng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مثال 3:  </a:t>
            </a:r>
            <a:endParaRPr lang="ar-SA" sz="3600" b="1" u="sng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42FCE785-5C72-25D9-82AC-85963F90C8F2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B88EF72F-0140-8ACF-4AA6-3C11886E5216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8E6879AD-E87A-5874-FC59-B0D03A222560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88685" y="4988134"/>
            <a:ext cx="8078327" cy="1171739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453081" y="1092420"/>
            <a:ext cx="8545118" cy="2210108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655289" y="3162738"/>
            <a:ext cx="8545118" cy="1933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74961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2799</TotalTime>
  <Words>63</Words>
  <Application>Microsoft Office PowerPoint</Application>
  <PresentationFormat>شاشة عريضة</PresentationFormat>
  <Paragraphs>35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6" baseType="lpstr">
      <vt:lpstr>Arial</vt:lpstr>
      <vt:lpstr>Bodoni MT Condensed</vt:lpstr>
      <vt:lpstr>Calibri</vt:lpstr>
      <vt:lpstr>Calibri Light</vt:lpstr>
      <vt:lpstr>Engravers MT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ACER</dc:creator>
  <cp:lastModifiedBy>HP</cp:lastModifiedBy>
  <cp:revision>90</cp:revision>
  <dcterms:created xsi:type="dcterms:W3CDTF">2025-02-10T16:14:19Z</dcterms:created>
  <dcterms:modified xsi:type="dcterms:W3CDTF">2026-05-19T06:26:12Z</dcterms:modified>
</cp:coreProperties>
</file>