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65" r:id="rId2"/>
    <p:sldId id="289" r:id="rId3"/>
    <p:sldId id="302" r:id="rId4"/>
    <p:sldId id="303" r:id="rId5"/>
    <p:sldId id="314" r:id="rId6"/>
    <p:sldId id="315" r:id="rId7"/>
    <p:sldId id="316" r:id="rId8"/>
    <p:sldId id="317" r:id="rId9"/>
    <p:sldId id="313" r:id="rId10"/>
    <p:sldId id="312" r:id="rId11"/>
    <p:sldId id="304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1" clrIdx="0">
    <p:extLst>
      <p:ext uri="{19B8F6BF-5375-455C-9EA6-DF929625EA0E}">
        <p15:presenceInfo xmlns:p15="http://schemas.microsoft.com/office/powerpoint/2012/main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66669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 autoAdjust="0"/>
    <p:restoredTop sz="94598" autoAdjust="0"/>
  </p:normalViewPr>
  <p:slideViewPr>
    <p:cSldViewPr snapToGrid="0">
      <p:cViewPr varScale="1">
        <p:scale>
          <a:sx n="84" d="100"/>
          <a:sy n="84" d="100"/>
        </p:scale>
        <p:origin x="-216" y="2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2AEE6136-4761-4DFF-B470-D3E0EB2DB200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828EA342-EE7E-4C22-A54C-02329995E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EA342-EE7E-4C22-A54C-02329995E3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48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565853-8D50-4E37-8872-EDB2B7F30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3DF7E58-7158-43E7-B259-1D03ECC92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F87374-DDFA-4D8A-93A9-0DCDEE1EC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12/11/47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39DEEF5-60D1-48CD-BEB2-A1CFFD45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F894E34-5233-45A9-B85A-2F5E4AA0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054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6F97D7-74A0-42AD-A0FB-A2E3A01D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852E2ED-63C0-4F74-9E04-889DAA789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34A327-F9E0-428F-818F-7A91C648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12/11/47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D18F22-55AB-4766-8C19-589567170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EFB79C-C9A5-49CB-98BB-29810CA1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614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10AADC4-2D7F-47DF-98BC-A0526BF44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81D8CAF-D977-44FB-9912-F716DD6BD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29187C7-BB7B-4A83-8D22-5CDE70CD2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12/11/47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8E1871E-155D-46B6-97F6-177B2135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C6EB325-72A2-4220-AA62-9BCDCE5FF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47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851789-04B5-4830-8423-0EEDE6049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72444F0-6A9A-4417-8ED9-AD199E0F4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6DE88-C078-4ECB-B47B-BA5C3E0D1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12/11/47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BD03728-CBD6-4FDD-96AC-8B8DCC28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865168A-34B2-4D6D-8151-56D16B72C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06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D7F21B-2242-4065-A5FF-5490C59B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950BB43-3833-45A2-9DFD-A13747266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249D9D-3421-47FC-B5F2-DFE59A98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12/11/47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C0DE24-355F-4831-A5AC-AB91FA8F9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663F347-1227-4FE8-90C1-2AE724B7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074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6BF66D-5343-457B-8369-AE3A4DB23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4BF60C7-AA32-40C9-85C0-0883339B3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CC1438E-C553-4119-B57C-203BAD042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B714A92-29DA-4780-BA96-24CFF01D0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12/11/47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505D289-F6EA-457C-855F-0B8C70E6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B4559C9-F2DF-4418-A9DD-A0B61563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523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9D2364-77A4-45CD-B4A5-72282477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D781874-DF2E-47B0-8930-AC7286E67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B7B9B6D-60E5-4803-BCAD-C826ED73A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8FD7701-1B7D-4885-A36E-3D4110625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96B8FF5-729D-4270-9518-42094D70A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D17B8C2-4F3B-44E4-8CC6-65A4670C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12/11/47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69AA9A7-1B3D-476B-9D3C-84B49F732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18CFBEE-E2AD-4345-81A8-5C4E48A37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90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ADA602-A4A3-4B7B-8985-F41243054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9DA82D7-DA62-4DBC-9151-0C91B09C7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12/11/47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A3C1022-A1FE-47B5-BA99-D221545A6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DA10644-E293-4A67-9670-3E7ECBAD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879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DEF52B4-C08D-4840-BAF3-4BE262C2A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12/11/47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946AEDD-8081-4438-A20D-90348C909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B67FF98-9ECE-489D-9725-A216AA433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248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0453A-3710-4E25-9908-06B3D6698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9525BA5-E752-4EE6-971B-620C98B70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BFEB6B5-A542-43A1-AAD1-FB92E1EB6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5B4DDA-3573-4A51-B077-F2D9A9282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12/11/47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B2BB82E-971E-42EB-B446-15DB8BE6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571A581-1A4A-4D1C-8F0C-793E4848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053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F276BF-F5FF-4F18-8D80-DF02D3C1E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131CB68-3408-4253-9B62-AABB52D932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0A2F93B-D20A-4013-96E2-85EE7CED4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FB3C236-16C1-4B62-BFB3-D54B40E34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5BD-3BB2-4204-85ED-80FBBB9DD668}" type="datetimeFigureOut">
              <a:rPr lang="ar-SA" smtClean="0"/>
              <a:t>12/11/47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2122AE5-7EAE-4915-B426-55ADC772F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7FE5F38-354A-4A5C-9FFE-8C99262BC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81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2875187-0C84-4DA7-B62E-1DE0212C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D620F0A-98D8-428D-9451-46343C2AF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37A8B2-69F4-4C92-AD37-C5CA927E05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815BD-3BB2-4204-85ED-80FBBB9DD668}" type="datetimeFigureOut">
              <a:rPr lang="ar-SA" smtClean="0"/>
              <a:t>12/11/47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4D8DCB9-2668-4950-9D25-68D8E0D04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DF638A-FE20-42A2-9205-25083FA7F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5416E-FD23-4D6E-8040-EF4DD079D1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604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824066D-E3A8-493C-8588-FC746466CF4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16E756FF-B7BE-4208-B105-9D5D156781E9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861156DC-5864-4A3B-A114-351E3AC8D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952500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66C9839-6129-4152-9309-B25FC7F2D07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E3F90C18-F120-4FBE-B270-946E925E0957}"/>
              </a:ext>
            </a:extLst>
          </p:cNvPr>
          <p:cNvSpPr/>
          <p:nvPr/>
        </p:nvSpPr>
        <p:spPr>
          <a:xfrm>
            <a:off x="16510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84C159A4-36F9-42E2-99F4-CB0105F92C14}"/>
              </a:ext>
            </a:extLst>
          </p:cNvPr>
          <p:cNvSpPr/>
          <p:nvPr/>
        </p:nvSpPr>
        <p:spPr>
          <a:xfrm>
            <a:off x="-600552" y="5871900"/>
            <a:ext cx="11849578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0192CEBB-89FF-4EBE-AE00-F7E227715FE5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589E1D1-728F-4ACC-AC83-428FFF8353E7}"/>
              </a:ext>
            </a:extLst>
          </p:cNvPr>
          <p:cNvSpPr/>
          <p:nvPr/>
        </p:nvSpPr>
        <p:spPr>
          <a:xfrm>
            <a:off x="1457400" y="5498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EF6FA174-3F07-49EF-B6C8-C8CC4E0E5EF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37" y="4885800"/>
            <a:ext cx="2291239" cy="1487325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63DC6C8-6A3B-47CE-84A4-E183961E8399}"/>
              </a:ext>
            </a:extLst>
          </p:cNvPr>
          <p:cNvSpPr/>
          <p:nvPr/>
        </p:nvSpPr>
        <p:spPr>
          <a:xfrm>
            <a:off x="1393900" y="1972198"/>
            <a:ext cx="9998000" cy="27252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5400" dirty="0"/>
              <a:t>أكاديمية بوابة الرواد التعليم العالي</a:t>
            </a:r>
          </a:p>
          <a:p>
            <a:pPr algn="ctr"/>
            <a:endParaRPr lang="ar-SA" sz="5400" dirty="0"/>
          </a:p>
          <a:p>
            <a:pPr algn="ctr"/>
            <a:r>
              <a:rPr lang="ar-SA" sz="3200" dirty="0" smtClean="0"/>
              <a:t>نجران-1447هـ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210986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9C35B-D7CD-660F-55AC-9DF51EF35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19FE8ED-EF22-EF09-72E4-10C02BF4616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32358276-9C5D-C5C2-7CA3-A8FBC1E12200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582397A-AFC4-18E0-B218-D81430B7E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5C74716C-6CE5-E001-7B91-DF5B26A044E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6CB4073A-DA4E-3F19-BA76-D1520D098EDF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الشمسية  </a:t>
            </a:r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42FCE785-5C72-25D9-82AC-85963F90C8F2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B88EF72F-0140-8ACF-4AA6-3C11886E5216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E6879AD-E87A-5874-FC59-B0D03A222560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46" y="1054477"/>
            <a:ext cx="8487960" cy="261974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140" y="3682198"/>
            <a:ext cx="6788210" cy="218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30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C0793-FD81-1E40-0029-1BB101F0F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7A6A465-642F-60D7-B52D-C291C1D712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6D9B3728-DF6F-5F8C-ED2B-E479AF6FB603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8536F967-5D49-51E0-977A-F9E5141DF6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1B005A8-083A-5BE5-1C2B-E19FAA13FA5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5298F8BB-1630-28B2-5911-F1DDEFCD984E}"/>
              </a:ext>
            </a:extLst>
          </p:cNvPr>
          <p:cNvSpPr/>
          <p:nvPr/>
        </p:nvSpPr>
        <p:spPr>
          <a:xfrm>
            <a:off x="0" y="63972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الحرارية</a:t>
            </a: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6332A85B-2E26-1097-93D0-220143BA1D31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EF120FD0-0595-C36D-872D-00C8421FC75C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FDDBF95-BE20-DB3F-82B6-EC2AA0F895BE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97" y="2112886"/>
            <a:ext cx="8154538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8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1ED4C-9852-BA38-B58A-F81DB6AC3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297A0F2-1EDF-A320-25B8-8E3A236AF43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F323514A-8A62-C458-BCA5-29FEA5B5F2F7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7EB19FE-8E76-0010-AE14-DADA097B6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C90B2EA-F4BA-2A7E-867F-C0CF4F32F24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8C93FF9C-5898-8888-8D86-448D0299EFCF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000" b="1" dirty="0" smtClean="0">
                <a:solidFill>
                  <a:schemeClr val="accent6"/>
                </a:solidFill>
              </a:rPr>
              <a:t>الوحدة الاولى </a:t>
            </a:r>
            <a:endParaRPr lang="ar-SA" sz="4000" b="1" dirty="0">
              <a:solidFill>
                <a:schemeClr val="accent6"/>
              </a:solidFill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C355C52E-A4EA-6CFC-648A-3C8856A9EE41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AA313015-7FC5-6F3B-88B4-B44F244E00BC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C16E803-2B79-5F6A-5E05-F9241F9F953C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5758" y="2393809"/>
            <a:ext cx="8792802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7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9E881-E926-DFA4-3472-69E1B2315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B749FB6-ADFD-D54C-AC3C-3622120E5F6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198A10B6-192F-8D1C-790F-D783F0A0933E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A5C7FFC8-8A26-AB2C-0D9E-911BC8734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6A93146-801F-B35A-1F85-B4420D20CC2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19C1626C-8E17-C80B-12F9-5DA4A9C98999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مقدمة  </a:t>
            </a:r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8B359934-8317-6957-7464-58F669F753D7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AF208E93-BBE6-A8DD-DC3A-E72F87ACC1C5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60001D4-B5DB-2C98-FABC-B603F4EB0E1C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8239" y="1957739"/>
            <a:ext cx="8849960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4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9C35B-D7CD-660F-55AC-9DF51EF35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19FE8ED-EF22-EF09-72E4-10C02BF4616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32358276-9C5D-C5C2-7CA3-A8FBC1E12200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582397A-AFC4-18E0-B218-D81430B7E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5C74716C-6CE5-E001-7B91-DF5B26A044E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6CB4073A-DA4E-3F19-BA76-D1520D098EDF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التربينات</a:t>
            </a:r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42FCE785-5C72-25D9-82AC-85963F90C8F2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B88EF72F-0140-8ACF-4AA6-3C11886E5216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E6879AD-E87A-5874-FC59-B0D03A222560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17" y="1367382"/>
            <a:ext cx="8668960" cy="213389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17" y="3264158"/>
            <a:ext cx="8297433" cy="27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49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9C35B-D7CD-660F-55AC-9DF51EF35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19FE8ED-EF22-EF09-72E4-10C02BF4616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32358276-9C5D-C5C2-7CA3-A8FBC1E12200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582397A-AFC4-18E0-B218-D81430B7E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5C74716C-6CE5-E001-7B91-DF5B26A044E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6CB4073A-DA4E-3F19-BA76-D1520D098EDF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السدود </a:t>
            </a:r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42FCE785-5C72-25D9-82AC-85963F90C8F2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B88EF72F-0140-8ACF-4AA6-3C11886E5216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E6879AD-E87A-5874-FC59-B0D03A222560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14" y="1367382"/>
            <a:ext cx="7181809" cy="464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74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9C35B-D7CD-660F-55AC-9DF51EF35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19FE8ED-EF22-EF09-72E4-10C02BF4616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32358276-9C5D-C5C2-7CA3-A8FBC1E12200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582397A-AFC4-18E0-B218-D81430B7E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5C74716C-6CE5-E001-7B91-DF5B26A044E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6CB4073A-DA4E-3F19-BA76-D1520D098EDF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المحطات الحرارية  </a:t>
            </a:r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42FCE785-5C72-25D9-82AC-85963F90C8F2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B88EF72F-0140-8ACF-4AA6-3C11886E5216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E6879AD-E87A-5874-FC59-B0D03A222560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83" y="1287727"/>
            <a:ext cx="8516539" cy="176237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85" y="2703594"/>
            <a:ext cx="7614477" cy="334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9C35B-D7CD-660F-55AC-9DF51EF35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19FE8ED-EF22-EF09-72E4-10C02BF4616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32358276-9C5D-C5C2-7CA3-A8FBC1E12200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582397A-AFC4-18E0-B218-D81430B7E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5C74716C-6CE5-E001-7B91-DF5B26A044E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6CB4073A-DA4E-3F19-BA76-D1520D098EDF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النووية  </a:t>
            </a:r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42FCE785-5C72-25D9-82AC-85963F90C8F2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B88EF72F-0140-8ACF-4AA6-3C11886E5216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E6879AD-E87A-5874-FC59-B0D03A222560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81" y="1079908"/>
            <a:ext cx="8630854" cy="238158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956" y="3297599"/>
            <a:ext cx="6834214" cy="285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49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9C35B-D7CD-660F-55AC-9DF51EF35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19FE8ED-EF22-EF09-72E4-10C02BF4616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32358276-9C5D-C5C2-7CA3-A8FBC1E12200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582397A-AFC4-18E0-B218-D81430B7E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5C74716C-6CE5-E001-7B91-DF5B26A044E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6CB4073A-DA4E-3F19-BA76-D1520D098EDF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الطاقات </a:t>
            </a:r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42FCE785-5C72-25D9-82AC-85963F90C8F2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B88EF72F-0140-8ACF-4AA6-3C11886E5216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E6879AD-E87A-5874-FC59-B0D03A222560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2603" y="1555703"/>
            <a:ext cx="8668960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15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9C35B-D7CD-660F-55AC-9DF51EF35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19FE8ED-EF22-EF09-72E4-10C02BF4616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56" cy="89658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32358276-9C5D-C5C2-7CA3-A8FBC1E12200}"/>
              </a:ext>
            </a:extLst>
          </p:cNvPr>
          <p:cNvSpPr/>
          <p:nvPr/>
        </p:nvSpPr>
        <p:spPr>
          <a:xfrm>
            <a:off x="789066" y="723086"/>
            <a:ext cx="313690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6694"/>
                </a:solidFill>
                <a:latin typeface="Bodoni MT Condensed" panose="02070606080606020203" pitchFamily="18" charset="0"/>
              </a:rPr>
              <a:t>E</a:t>
            </a:r>
            <a:endParaRPr lang="ar-SA" sz="1100" dirty="0">
              <a:solidFill>
                <a:srgbClr val="666694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582397A-AFC4-18E0-B218-D81430B7E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9" y="354675"/>
            <a:ext cx="853043" cy="101270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5C74716C-6CE5-E001-7B91-DF5B26A044E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9" b="97059" l="109" r="97935">
                        <a14:foregroundMark x1="89348" y1="12567" x2="93913" y2="39439"/>
                        <a14:foregroundMark x1="90435" y1="16310" x2="98043" y2="33021"/>
                        <a14:foregroundMark x1="94891" y1="10027" x2="90543" y2="31952"/>
                        <a14:foregroundMark x1="84130" y1="14973" x2="91630" y2="54144"/>
                        <a14:foregroundMark x1="85109" y1="10027" x2="74239" y2="21123"/>
                        <a14:foregroundMark x1="94130" y1="42647" x2="88370" y2="83289"/>
                        <a14:foregroundMark x1="88370" y1="83289" x2="71957" y2="73529"/>
                        <a14:foregroundMark x1="70326" y1="76471" x2="57935" y2="81818"/>
                        <a14:foregroundMark x1="84891" y1="81551" x2="57717" y2="88904"/>
                        <a14:foregroundMark x1="82609" y1="87032" x2="58152" y2="93717"/>
                        <a14:foregroundMark x1="89457" y1="95321" x2="62391" y2="95321"/>
                        <a14:foregroundMark x1="49130" y1="57754" x2="55652" y2="49198"/>
                        <a14:foregroundMark x1="47065" y1="40909" x2="46196" y2="58422"/>
                        <a14:foregroundMark x1="46087" y1="41711" x2="61087" y2="51738"/>
                        <a14:foregroundMark x1="52935" y1="68449" x2="23913" y2="96123"/>
                        <a14:foregroundMark x1="23913" y1="96123" x2="5109" y2="60027"/>
                        <a14:foregroundMark x1="5109" y1="60027" x2="11196" y2="13636"/>
                        <a14:foregroundMark x1="11196" y1="13636" x2="41848" y2="3342"/>
                        <a14:foregroundMark x1="41848" y1="3342" x2="84783" y2="6818"/>
                        <a14:foregroundMark x1="51739" y1="33556" x2="40543" y2="44652"/>
                        <a14:foregroundMark x1="43913" y1="69385" x2="36848" y2="31417"/>
                        <a14:foregroundMark x1="36848" y1="31417" x2="67500" y2="39305"/>
                        <a14:foregroundMark x1="67500" y1="39305" x2="66196" y2="60027"/>
                        <a14:foregroundMark x1="66848" y1="57754" x2="66848" y2="57754"/>
                        <a14:foregroundMark x1="67174" y1="57754" x2="67609" y2="57487"/>
                        <a14:foregroundMark x1="68261" y1="56551" x2="68261" y2="56551"/>
                        <a14:foregroundMark x1="68261" y1="53877" x2="68261" y2="53877"/>
                        <a14:foregroundMark x1="69457" y1="46925" x2="69457" y2="46925"/>
                        <a14:foregroundMark x1="60109" y1="26471" x2="60109" y2="26471"/>
                        <a14:foregroundMark x1="42391" y1="25000" x2="42391" y2="25000"/>
                        <a14:foregroundMark x1="17283" y1="56952" x2="17283" y2="56952"/>
                        <a14:foregroundMark x1="12826" y1="55214" x2="8696" y2="60294"/>
                        <a14:foregroundMark x1="8696" y1="10294" x2="217" y2="51872"/>
                        <a14:foregroundMark x1="4674" y1="14572" x2="7935" y2="22727"/>
                        <a14:foregroundMark x1="9783" y1="21524" x2="7283" y2="40775"/>
                        <a14:foregroundMark x1="10217" y1="94786" x2="24891" y2="97059"/>
                        <a14:foregroundMark x1="5761" y1="12701" x2="6196" y2="19251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4885801"/>
            <a:ext cx="2425699" cy="19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6CB4073A-DA4E-3F19-BA76-D1520D098EDF}"/>
              </a:ext>
            </a:extLst>
          </p:cNvPr>
          <p:cNvSpPr/>
          <p:nvPr/>
        </p:nvSpPr>
        <p:spPr>
          <a:xfrm>
            <a:off x="0" y="237475"/>
            <a:ext cx="13855699" cy="1318228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الديزل  </a:t>
            </a:r>
            <a:endParaRPr lang="ar-SA" sz="36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لامة الطرح 22">
            <a:extLst>
              <a:ext uri="{FF2B5EF4-FFF2-40B4-BE49-F238E27FC236}">
                <a16:creationId xmlns:a16="http://schemas.microsoft.com/office/drawing/2014/main" id="{42FCE785-5C72-25D9-82AC-85963F90C8F2}"/>
              </a:ext>
            </a:extLst>
          </p:cNvPr>
          <p:cNvSpPr/>
          <p:nvPr/>
        </p:nvSpPr>
        <p:spPr>
          <a:xfrm>
            <a:off x="-943453" y="5871900"/>
            <a:ext cx="12729529" cy="823399"/>
          </a:xfrm>
          <a:prstGeom prst="mathMinus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B88EF72F-0140-8ACF-4AA6-3C11886E5216}"/>
              </a:ext>
            </a:extLst>
          </p:cNvPr>
          <p:cNvSpPr/>
          <p:nvPr/>
        </p:nvSpPr>
        <p:spPr>
          <a:xfrm>
            <a:off x="12223" y="1054477"/>
            <a:ext cx="952500" cy="5318649"/>
          </a:xfrm>
          <a:prstGeom prst="rect">
            <a:avLst/>
          </a:prstGeom>
          <a:solidFill>
            <a:srgbClr val="66669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E6879AD-E87A-5874-FC59-B0D03A222560}"/>
              </a:ext>
            </a:extLst>
          </p:cNvPr>
          <p:cNvSpPr/>
          <p:nvPr/>
        </p:nvSpPr>
        <p:spPr>
          <a:xfrm>
            <a:off x="1393900" y="448294"/>
            <a:ext cx="571978" cy="3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rgbClr val="ED7D31"/>
                </a:solidFill>
                <a:latin typeface="Engravers MT" panose="02090707080505020304" pitchFamily="18" charset="0"/>
                <a:cs typeface="+mj-cs"/>
              </a:rPr>
              <a:t>Bio</a:t>
            </a:r>
            <a:endParaRPr lang="ar-SA" sz="1200" dirty="0">
              <a:solidFill>
                <a:srgbClr val="ED7D31"/>
              </a:solidFill>
              <a:latin typeface="Engravers MT" panose="02090707080505020304" pitchFamily="18" charset="0"/>
              <a:cs typeface="+mj-cs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5951" y="1470736"/>
            <a:ext cx="8278380" cy="44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6400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41</Words>
  <Application>Microsoft Office PowerPoint</Application>
  <PresentationFormat>شاشة عريضة</PresentationFormat>
  <Paragraphs>36</Paragraphs>
  <Slides>11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8" baseType="lpstr">
      <vt:lpstr>Arial</vt:lpstr>
      <vt:lpstr>Bodoni MT Condensed</vt:lpstr>
      <vt:lpstr>Calibri</vt:lpstr>
      <vt:lpstr>Calibri Light</vt:lpstr>
      <vt:lpstr>Engravers MT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ACER</dc:creator>
  <cp:lastModifiedBy>HP</cp:lastModifiedBy>
  <cp:revision>92</cp:revision>
  <dcterms:created xsi:type="dcterms:W3CDTF">2025-02-10T16:14:19Z</dcterms:created>
  <dcterms:modified xsi:type="dcterms:W3CDTF">2026-04-28T14:28:36Z</dcterms:modified>
</cp:coreProperties>
</file>